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77" r:id="rId3"/>
    <p:sldId id="378" r:id="rId4"/>
    <p:sldId id="259" r:id="rId5"/>
    <p:sldId id="258" r:id="rId6"/>
    <p:sldId id="442" r:id="rId7"/>
    <p:sldId id="443" r:id="rId8"/>
    <p:sldId id="398" r:id="rId9"/>
    <p:sldId id="444" r:id="rId10"/>
    <p:sldId id="441" r:id="rId11"/>
    <p:sldId id="424" r:id="rId12"/>
    <p:sldId id="404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E7E1C-DEFB-4387-828B-7524451840D4}" type="doc">
      <dgm:prSet loTypeId="urn:microsoft.com/office/officeart/2008/layout/AlternatingHexagons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F5EEC45-F02D-4945-B10B-35C31E87965A}">
      <dgm:prSet phldrT="[Текст]" custT="1"/>
      <dgm:spPr/>
      <dgm:t>
        <a:bodyPr/>
        <a:lstStyle/>
        <a:p>
          <a:endParaRPr lang="uk-UA" sz="175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207B2CF-9CDC-4D8B-9FB7-04AB620627C3}" type="parTrans" cxnId="{C6F7A948-3DF5-45BE-86F1-F983E4554E26}">
      <dgm:prSet/>
      <dgm:spPr/>
      <dgm:t>
        <a:bodyPr/>
        <a:lstStyle/>
        <a:p>
          <a:endParaRPr lang="uk-UA"/>
        </a:p>
      </dgm:t>
    </dgm:pt>
    <dgm:pt modelId="{FF503752-29A2-4B55-A6A0-9B38E7FFFCAD}" type="sibTrans" cxnId="{C6F7A948-3DF5-45BE-86F1-F983E4554E26}">
      <dgm:prSet custT="1"/>
      <dgm:spPr/>
      <dgm:t>
        <a:bodyPr/>
        <a:lstStyle/>
        <a:p>
          <a:endParaRPr lang="uk-UA" sz="175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8501CCB-1700-4C56-8673-B201E35BE44B}">
      <dgm:prSet phldrT="[Текст]" custT="1"/>
      <dgm:spPr/>
      <dgm:t>
        <a:bodyPr/>
        <a:lstStyle/>
        <a:p>
          <a:endParaRPr lang="uk-UA" sz="175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B5AFEE1-35D7-476B-BB92-990AC7F6C544}" type="parTrans" cxnId="{B136D4C8-2220-40CD-8B1C-ACB5388CF072}">
      <dgm:prSet/>
      <dgm:spPr/>
      <dgm:t>
        <a:bodyPr/>
        <a:lstStyle/>
        <a:p>
          <a:endParaRPr lang="uk-UA"/>
        </a:p>
      </dgm:t>
    </dgm:pt>
    <dgm:pt modelId="{C5F64A36-7292-4D43-B6EB-8AC458487539}" type="sibTrans" cxnId="{B136D4C8-2220-40CD-8B1C-ACB5388CF072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uk-UA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єдність</a:t>
          </a:r>
          <a:r>
            <a:rPr lang="uk-UA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методики оцінювання результатів</a:t>
          </a:r>
        </a:p>
      </dgm:t>
    </dgm:pt>
    <dgm:pt modelId="{8C9248D3-FF91-456F-AF69-3B7218F31CD6}">
      <dgm:prSet phldrT="[Текст]" custT="1"/>
      <dgm:spPr/>
      <dgm:t>
        <a:bodyPr/>
        <a:lstStyle/>
        <a:p>
          <a:pPr algn="ctr"/>
          <a:r>
            <a:rPr lang="uk-UA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Основні засади та принципи проведення ЄДКІ </a:t>
          </a:r>
        </a:p>
      </dgm:t>
    </dgm:pt>
    <dgm:pt modelId="{836C9353-8735-4173-AA72-679FAB4B9CA0}" type="parTrans" cxnId="{B430124D-07F5-47A8-8B41-AC0AB162DC78}">
      <dgm:prSet/>
      <dgm:spPr/>
      <dgm:t>
        <a:bodyPr/>
        <a:lstStyle/>
        <a:p>
          <a:endParaRPr lang="uk-UA"/>
        </a:p>
      </dgm:t>
    </dgm:pt>
    <dgm:pt modelId="{6DF7EA2F-F366-4287-8F3C-93BB3143E045}" type="sibTrans" cxnId="{B430124D-07F5-47A8-8B41-AC0AB162DC78}">
      <dgm:prSet/>
      <dgm:spPr/>
      <dgm:t>
        <a:bodyPr/>
        <a:lstStyle/>
        <a:p>
          <a:endParaRPr lang="uk-UA"/>
        </a:p>
      </dgm:t>
    </dgm:pt>
    <dgm:pt modelId="{1681337D-252B-43A6-980C-3CCC1EA181E0}">
      <dgm:prSet phldrT="[Текст]" custT="1"/>
      <dgm:spPr/>
      <dgm:t>
        <a:bodyPr/>
        <a:lstStyle/>
        <a:p>
          <a:endParaRPr lang="uk-UA" sz="18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06BC719-C3AC-4104-B1A6-E4C2E4E8FF7B}" type="parTrans" cxnId="{778D7E4A-9A1B-484D-903D-07C5AF058F10}">
      <dgm:prSet/>
      <dgm:spPr/>
      <dgm:t>
        <a:bodyPr/>
        <a:lstStyle/>
        <a:p>
          <a:endParaRPr lang="uk-UA"/>
        </a:p>
      </dgm:t>
    </dgm:pt>
    <dgm:pt modelId="{307A8948-E5BF-45E1-85BD-AC71C4E5E790}" type="sibTrans" cxnId="{778D7E4A-9A1B-484D-903D-07C5AF058F10}">
      <dgm:prSet custT="1"/>
      <dgm:spPr/>
      <dgm:t>
        <a:bodyPr/>
        <a:lstStyle/>
        <a:p>
          <a:endParaRPr lang="uk-UA" sz="18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E2F881E-ABAC-43C9-A304-AFA0574DB349}" type="pres">
      <dgm:prSet presAssocID="{0E6E7E1C-DEFB-4387-828B-7524451840D4}" presName="Name0" presStyleCnt="0">
        <dgm:presLayoutVars>
          <dgm:chMax/>
          <dgm:chPref/>
          <dgm:dir/>
          <dgm:animLvl val="lvl"/>
        </dgm:presLayoutVars>
      </dgm:prSet>
      <dgm:spPr/>
    </dgm:pt>
    <dgm:pt modelId="{2779B8F1-0CE9-4C16-9AF9-EFC0AF776F0B}" type="pres">
      <dgm:prSet presAssocID="{DF5EEC45-F02D-4945-B10B-35C31E87965A}" presName="composite" presStyleCnt="0"/>
      <dgm:spPr/>
    </dgm:pt>
    <dgm:pt modelId="{85DD08DA-CF34-4356-BF7E-00F84D3EDD77}" type="pres">
      <dgm:prSet presAssocID="{DF5EEC45-F02D-4945-B10B-35C31E87965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3127176-9946-4B60-934E-6469ED167606}" type="pres">
      <dgm:prSet presAssocID="{DF5EEC45-F02D-4945-B10B-35C31E87965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ED795A1-2585-43B4-AEF7-4E4FEAE147DB}" type="pres">
      <dgm:prSet presAssocID="{DF5EEC45-F02D-4945-B10B-35C31E87965A}" presName="BalanceSpacing" presStyleCnt="0"/>
      <dgm:spPr/>
    </dgm:pt>
    <dgm:pt modelId="{C6AE476D-FB0B-4630-AC67-64F2031CBB95}" type="pres">
      <dgm:prSet presAssocID="{DF5EEC45-F02D-4945-B10B-35C31E87965A}" presName="BalanceSpacing1" presStyleCnt="0"/>
      <dgm:spPr/>
    </dgm:pt>
    <dgm:pt modelId="{3DFEABB5-BEC1-4012-B4F5-16F344E3D452}" type="pres">
      <dgm:prSet presAssocID="{FF503752-29A2-4B55-A6A0-9B38E7FFFCAD}" presName="Accent1Text" presStyleLbl="node1" presStyleIdx="1" presStyleCnt="6"/>
      <dgm:spPr/>
    </dgm:pt>
    <dgm:pt modelId="{54BADD48-3D7E-4F6B-8FBD-9FBC1002D73B}" type="pres">
      <dgm:prSet presAssocID="{FF503752-29A2-4B55-A6A0-9B38E7FFFCAD}" presName="spaceBetweenRectangles" presStyleCnt="0"/>
      <dgm:spPr/>
    </dgm:pt>
    <dgm:pt modelId="{C11CCBE8-0857-4C52-9F16-4468CFB0A6B7}" type="pres">
      <dgm:prSet presAssocID="{88501CCB-1700-4C56-8673-B201E35BE44B}" presName="composite" presStyleCnt="0"/>
      <dgm:spPr/>
    </dgm:pt>
    <dgm:pt modelId="{52544B0E-5A1F-433A-A0EA-246A6A8BD768}" type="pres">
      <dgm:prSet presAssocID="{88501CCB-1700-4C56-8673-B201E35BE44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7435622-EA62-4BF6-9449-B8270D237F81}" type="pres">
      <dgm:prSet presAssocID="{88501CCB-1700-4C56-8673-B201E35BE44B}" presName="Childtext1" presStyleLbl="revTx" presStyleIdx="1" presStyleCnt="3" custScaleY="162968" custLinFactNeighborX="-3403" custLinFactNeighborY="-3728">
        <dgm:presLayoutVars>
          <dgm:chMax val="0"/>
          <dgm:chPref val="0"/>
          <dgm:bulletEnabled val="1"/>
        </dgm:presLayoutVars>
      </dgm:prSet>
      <dgm:spPr/>
    </dgm:pt>
    <dgm:pt modelId="{83F8B177-B14B-4ADC-9B60-E4EA9678DE37}" type="pres">
      <dgm:prSet presAssocID="{88501CCB-1700-4C56-8673-B201E35BE44B}" presName="BalanceSpacing" presStyleCnt="0"/>
      <dgm:spPr/>
    </dgm:pt>
    <dgm:pt modelId="{F97E321A-E591-449B-BFA9-B094587212CD}" type="pres">
      <dgm:prSet presAssocID="{88501CCB-1700-4C56-8673-B201E35BE44B}" presName="BalanceSpacing1" presStyleCnt="0"/>
      <dgm:spPr/>
    </dgm:pt>
    <dgm:pt modelId="{A92B71B3-6A9A-4CB5-9A3F-1909017DCF33}" type="pres">
      <dgm:prSet presAssocID="{C5F64A36-7292-4D43-B6EB-8AC458487539}" presName="Accent1Text" presStyleLbl="node1" presStyleIdx="3" presStyleCnt="6"/>
      <dgm:spPr/>
    </dgm:pt>
    <dgm:pt modelId="{1A6059E8-6DB9-4657-B22E-5B7716F311F8}" type="pres">
      <dgm:prSet presAssocID="{C5F64A36-7292-4D43-B6EB-8AC458487539}" presName="spaceBetweenRectangles" presStyleCnt="0"/>
      <dgm:spPr/>
    </dgm:pt>
    <dgm:pt modelId="{72B885C6-476B-42B1-85DA-D9B84BBFA8E1}" type="pres">
      <dgm:prSet presAssocID="{1681337D-252B-43A6-980C-3CCC1EA181E0}" presName="composite" presStyleCnt="0"/>
      <dgm:spPr/>
    </dgm:pt>
    <dgm:pt modelId="{FA140FAB-F5F4-4B14-9373-9FD6B29CD764}" type="pres">
      <dgm:prSet presAssocID="{1681337D-252B-43A6-980C-3CCC1EA181E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FD6FF84-55E9-44F4-8178-302A2BFA336B}" type="pres">
      <dgm:prSet presAssocID="{1681337D-252B-43A6-980C-3CCC1EA181E0}" presName="Childtext1" presStyleLbl="revTx" presStyleIdx="2" presStyleCnt="3" custLinFactX="-62643" custLinFactNeighborX="-100000" custLinFactNeighborY="44005">
        <dgm:presLayoutVars>
          <dgm:chMax val="0"/>
          <dgm:chPref val="0"/>
          <dgm:bulletEnabled val="1"/>
        </dgm:presLayoutVars>
      </dgm:prSet>
      <dgm:spPr/>
    </dgm:pt>
    <dgm:pt modelId="{D13E8D7F-3371-49BB-BB80-649B74DCBFF4}" type="pres">
      <dgm:prSet presAssocID="{1681337D-252B-43A6-980C-3CCC1EA181E0}" presName="BalanceSpacing" presStyleCnt="0"/>
      <dgm:spPr/>
    </dgm:pt>
    <dgm:pt modelId="{45285C33-2122-4ED9-AC09-DE0A9D2D1B83}" type="pres">
      <dgm:prSet presAssocID="{1681337D-252B-43A6-980C-3CCC1EA181E0}" presName="BalanceSpacing1" presStyleCnt="0"/>
      <dgm:spPr/>
    </dgm:pt>
    <dgm:pt modelId="{C0054D18-216B-4837-9A1F-53451B33EA45}" type="pres">
      <dgm:prSet presAssocID="{307A8948-E5BF-45E1-85BD-AC71C4E5E790}" presName="Accent1Text" presStyleLbl="node1" presStyleIdx="5" presStyleCnt="6"/>
      <dgm:spPr/>
    </dgm:pt>
  </dgm:ptLst>
  <dgm:cxnLst>
    <dgm:cxn modelId="{3831C831-5B48-41E6-8326-7ACB0C9BFFBA}" type="presOf" srcId="{FF503752-29A2-4B55-A6A0-9B38E7FFFCAD}" destId="{3DFEABB5-BEC1-4012-B4F5-16F344E3D452}" srcOrd="0" destOrd="0" presId="urn:microsoft.com/office/officeart/2008/layout/AlternatingHexagons"/>
    <dgm:cxn modelId="{4054413B-5E4E-4940-ADF0-E3230A1AC4AF}" type="presOf" srcId="{DF5EEC45-F02D-4945-B10B-35C31E87965A}" destId="{85DD08DA-CF34-4356-BF7E-00F84D3EDD77}" srcOrd="0" destOrd="0" presId="urn:microsoft.com/office/officeart/2008/layout/AlternatingHexagons"/>
    <dgm:cxn modelId="{C6F7A948-3DF5-45BE-86F1-F983E4554E26}" srcId="{0E6E7E1C-DEFB-4387-828B-7524451840D4}" destId="{DF5EEC45-F02D-4945-B10B-35C31E87965A}" srcOrd="0" destOrd="0" parTransId="{B207B2CF-9CDC-4D8B-9FB7-04AB620627C3}" sibTransId="{FF503752-29A2-4B55-A6A0-9B38E7FFFCAD}"/>
    <dgm:cxn modelId="{778D7E4A-9A1B-484D-903D-07C5AF058F10}" srcId="{0E6E7E1C-DEFB-4387-828B-7524451840D4}" destId="{1681337D-252B-43A6-980C-3CCC1EA181E0}" srcOrd="2" destOrd="0" parTransId="{706BC719-C3AC-4104-B1A6-E4C2E4E8FF7B}" sibTransId="{307A8948-E5BF-45E1-85BD-AC71C4E5E790}"/>
    <dgm:cxn modelId="{B430124D-07F5-47A8-8B41-AC0AB162DC78}" srcId="{88501CCB-1700-4C56-8673-B201E35BE44B}" destId="{8C9248D3-FF91-456F-AF69-3B7218F31CD6}" srcOrd="0" destOrd="0" parTransId="{836C9353-8735-4173-AA72-679FAB4B9CA0}" sibTransId="{6DF7EA2F-F366-4287-8F3C-93BB3143E045}"/>
    <dgm:cxn modelId="{1224CDAE-46F7-4D98-914E-E303240538A1}" type="presOf" srcId="{88501CCB-1700-4C56-8673-B201E35BE44B}" destId="{52544B0E-5A1F-433A-A0EA-246A6A8BD768}" srcOrd="0" destOrd="0" presId="urn:microsoft.com/office/officeart/2008/layout/AlternatingHexagons"/>
    <dgm:cxn modelId="{6E54A6C8-4360-4405-B0FC-3FE1A770A1D2}" type="presOf" srcId="{C5F64A36-7292-4D43-B6EB-8AC458487539}" destId="{A92B71B3-6A9A-4CB5-9A3F-1909017DCF33}" srcOrd="0" destOrd="0" presId="urn:microsoft.com/office/officeart/2008/layout/AlternatingHexagons"/>
    <dgm:cxn modelId="{B136D4C8-2220-40CD-8B1C-ACB5388CF072}" srcId="{0E6E7E1C-DEFB-4387-828B-7524451840D4}" destId="{88501CCB-1700-4C56-8673-B201E35BE44B}" srcOrd="1" destOrd="0" parTransId="{CB5AFEE1-35D7-476B-BB92-990AC7F6C544}" sibTransId="{C5F64A36-7292-4D43-B6EB-8AC458487539}"/>
    <dgm:cxn modelId="{CAA140D7-E889-49BF-B790-EB943A1AED2D}" type="presOf" srcId="{0E6E7E1C-DEFB-4387-828B-7524451840D4}" destId="{CE2F881E-ABAC-43C9-A304-AFA0574DB349}" srcOrd="0" destOrd="0" presId="urn:microsoft.com/office/officeart/2008/layout/AlternatingHexagons"/>
    <dgm:cxn modelId="{56C867D9-F6B9-4E67-B4DA-6CD49CF85532}" type="presOf" srcId="{8C9248D3-FF91-456F-AF69-3B7218F31CD6}" destId="{87435622-EA62-4BF6-9449-B8270D237F81}" srcOrd="0" destOrd="0" presId="urn:microsoft.com/office/officeart/2008/layout/AlternatingHexagons"/>
    <dgm:cxn modelId="{D3B7CCD9-5788-41D4-BB30-35B0DCD0D290}" type="presOf" srcId="{1681337D-252B-43A6-980C-3CCC1EA181E0}" destId="{FA140FAB-F5F4-4B14-9373-9FD6B29CD764}" srcOrd="0" destOrd="0" presId="urn:microsoft.com/office/officeart/2008/layout/AlternatingHexagons"/>
    <dgm:cxn modelId="{A125C3F7-B203-4795-A754-ABE17BF15B7A}" type="presOf" srcId="{307A8948-E5BF-45E1-85BD-AC71C4E5E790}" destId="{C0054D18-216B-4837-9A1F-53451B33EA45}" srcOrd="0" destOrd="0" presId="urn:microsoft.com/office/officeart/2008/layout/AlternatingHexagons"/>
    <dgm:cxn modelId="{EC74EE1F-2795-42A8-8185-5B37A8D3FD44}" type="presParOf" srcId="{CE2F881E-ABAC-43C9-A304-AFA0574DB349}" destId="{2779B8F1-0CE9-4C16-9AF9-EFC0AF776F0B}" srcOrd="0" destOrd="0" presId="urn:microsoft.com/office/officeart/2008/layout/AlternatingHexagons"/>
    <dgm:cxn modelId="{66F8591A-FA66-45DE-AB75-E133F5A7D0A9}" type="presParOf" srcId="{2779B8F1-0CE9-4C16-9AF9-EFC0AF776F0B}" destId="{85DD08DA-CF34-4356-BF7E-00F84D3EDD77}" srcOrd="0" destOrd="0" presId="urn:microsoft.com/office/officeart/2008/layout/AlternatingHexagons"/>
    <dgm:cxn modelId="{B5DC63C2-C6B5-418F-B5E5-D08641327E63}" type="presParOf" srcId="{2779B8F1-0CE9-4C16-9AF9-EFC0AF776F0B}" destId="{E3127176-9946-4B60-934E-6469ED167606}" srcOrd="1" destOrd="0" presId="urn:microsoft.com/office/officeart/2008/layout/AlternatingHexagons"/>
    <dgm:cxn modelId="{4265A73C-7FA5-4E7A-8D4A-32E97CC3C2CE}" type="presParOf" srcId="{2779B8F1-0CE9-4C16-9AF9-EFC0AF776F0B}" destId="{AED795A1-2585-43B4-AEF7-4E4FEAE147DB}" srcOrd="2" destOrd="0" presId="urn:microsoft.com/office/officeart/2008/layout/AlternatingHexagons"/>
    <dgm:cxn modelId="{1E6EF0A6-A57E-4CE3-BE3E-E7F93322322C}" type="presParOf" srcId="{2779B8F1-0CE9-4C16-9AF9-EFC0AF776F0B}" destId="{C6AE476D-FB0B-4630-AC67-64F2031CBB95}" srcOrd="3" destOrd="0" presId="urn:microsoft.com/office/officeart/2008/layout/AlternatingHexagons"/>
    <dgm:cxn modelId="{5932E12A-B44E-4118-964C-17C32EDC303B}" type="presParOf" srcId="{2779B8F1-0CE9-4C16-9AF9-EFC0AF776F0B}" destId="{3DFEABB5-BEC1-4012-B4F5-16F344E3D452}" srcOrd="4" destOrd="0" presId="urn:microsoft.com/office/officeart/2008/layout/AlternatingHexagons"/>
    <dgm:cxn modelId="{13B9A437-DD38-4B99-9761-A15B0D54B716}" type="presParOf" srcId="{CE2F881E-ABAC-43C9-A304-AFA0574DB349}" destId="{54BADD48-3D7E-4F6B-8FBD-9FBC1002D73B}" srcOrd="1" destOrd="0" presId="urn:microsoft.com/office/officeart/2008/layout/AlternatingHexagons"/>
    <dgm:cxn modelId="{7EB9536A-0BE5-4515-A752-7032B1182113}" type="presParOf" srcId="{CE2F881E-ABAC-43C9-A304-AFA0574DB349}" destId="{C11CCBE8-0857-4C52-9F16-4468CFB0A6B7}" srcOrd="2" destOrd="0" presId="urn:microsoft.com/office/officeart/2008/layout/AlternatingHexagons"/>
    <dgm:cxn modelId="{F11EFEBD-7808-49E1-8CA2-D36F7AF2C5AA}" type="presParOf" srcId="{C11CCBE8-0857-4C52-9F16-4468CFB0A6B7}" destId="{52544B0E-5A1F-433A-A0EA-246A6A8BD768}" srcOrd="0" destOrd="0" presId="urn:microsoft.com/office/officeart/2008/layout/AlternatingHexagons"/>
    <dgm:cxn modelId="{0CE835F5-C5DE-4125-ACF3-AF2FA8B82DC6}" type="presParOf" srcId="{C11CCBE8-0857-4C52-9F16-4468CFB0A6B7}" destId="{87435622-EA62-4BF6-9449-B8270D237F81}" srcOrd="1" destOrd="0" presId="urn:microsoft.com/office/officeart/2008/layout/AlternatingHexagons"/>
    <dgm:cxn modelId="{69397090-2D7D-440A-8592-67AEE76FCEC6}" type="presParOf" srcId="{C11CCBE8-0857-4C52-9F16-4468CFB0A6B7}" destId="{83F8B177-B14B-4ADC-9B60-E4EA9678DE37}" srcOrd="2" destOrd="0" presId="urn:microsoft.com/office/officeart/2008/layout/AlternatingHexagons"/>
    <dgm:cxn modelId="{DA5AADB7-9873-41A1-980F-55A21D51C5F2}" type="presParOf" srcId="{C11CCBE8-0857-4C52-9F16-4468CFB0A6B7}" destId="{F97E321A-E591-449B-BFA9-B094587212CD}" srcOrd="3" destOrd="0" presId="urn:microsoft.com/office/officeart/2008/layout/AlternatingHexagons"/>
    <dgm:cxn modelId="{A20588F6-5EE1-4EE2-A3B9-BEF11DE68B3F}" type="presParOf" srcId="{C11CCBE8-0857-4C52-9F16-4468CFB0A6B7}" destId="{A92B71B3-6A9A-4CB5-9A3F-1909017DCF33}" srcOrd="4" destOrd="0" presId="urn:microsoft.com/office/officeart/2008/layout/AlternatingHexagons"/>
    <dgm:cxn modelId="{33CC5791-6D45-4440-8CAD-970A7962286A}" type="presParOf" srcId="{CE2F881E-ABAC-43C9-A304-AFA0574DB349}" destId="{1A6059E8-6DB9-4657-B22E-5B7716F311F8}" srcOrd="3" destOrd="0" presId="urn:microsoft.com/office/officeart/2008/layout/AlternatingHexagons"/>
    <dgm:cxn modelId="{CFC47700-0558-44D3-BABB-0D34FA803C27}" type="presParOf" srcId="{CE2F881E-ABAC-43C9-A304-AFA0574DB349}" destId="{72B885C6-476B-42B1-85DA-D9B84BBFA8E1}" srcOrd="4" destOrd="0" presId="urn:microsoft.com/office/officeart/2008/layout/AlternatingHexagons"/>
    <dgm:cxn modelId="{BA55B8B9-BB6C-46A7-AFD2-AD2FB3453777}" type="presParOf" srcId="{72B885C6-476B-42B1-85DA-D9B84BBFA8E1}" destId="{FA140FAB-F5F4-4B14-9373-9FD6B29CD764}" srcOrd="0" destOrd="0" presId="urn:microsoft.com/office/officeart/2008/layout/AlternatingHexagons"/>
    <dgm:cxn modelId="{3A6605EF-ED20-44BD-9972-D60C7894513B}" type="presParOf" srcId="{72B885C6-476B-42B1-85DA-D9B84BBFA8E1}" destId="{EFD6FF84-55E9-44F4-8178-302A2BFA336B}" srcOrd="1" destOrd="0" presId="urn:microsoft.com/office/officeart/2008/layout/AlternatingHexagons"/>
    <dgm:cxn modelId="{6060BD32-A9AE-4D1E-B5F2-CDE7D9B58F58}" type="presParOf" srcId="{72B885C6-476B-42B1-85DA-D9B84BBFA8E1}" destId="{D13E8D7F-3371-49BB-BB80-649B74DCBFF4}" srcOrd="2" destOrd="0" presId="urn:microsoft.com/office/officeart/2008/layout/AlternatingHexagons"/>
    <dgm:cxn modelId="{E86685C5-6C53-495A-8D6D-1C2EC3914C40}" type="presParOf" srcId="{72B885C6-476B-42B1-85DA-D9B84BBFA8E1}" destId="{45285C33-2122-4ED9-AC09-DE0A9D2D1B83}" srcOrd="3" destOrd="0" presId="urn:microsoft.com/office/officeart/2008/layout/AlternatingHexagons"/>
    <dgm:cxn modelId="{E98B8FD6-7E15-4621-99D7-3A895D219A80}" type="presParOf" srcId="{72B885C6-476B-42B1-85DA-D9B84BBFA8E1}" destId="{C0054D18-216B-4837-9A1F-53451B33EA4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D08DA-CF34-4356-BF7E-00F84D3EDD77}">
      <dsp:nvSpPr>
        <dsp:cNvPr id="0" name=""/>
        <dsp:cNvSpPr/>
      </dsp:nvSpPr>
      <dsp:spPr>
        <a:xfrm rot="5400000">
          <a:off x="3545275" y="151469"/>
          <a:ext cx="2296246" cy="19977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5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4005845" y="360045"/>
        <a:ext cx="1375106" cy="1580582"/>
      </dsp:txXfrm>
    </dsp:sp>
    <dsp:sp modelId="{E3127176-9946-4B60-934E-6469ED167606}">
      <dsp:nvSpPr>
        <dsp:cNvPr id="0" name=""/>
        <dsp:cNvSpPr/>
      </dsp:nvSpPr>
      <dsp:spPr>
        <a:xfrm>
          <a:off x="5752886" y="461462"/>
          <a:ext cx="2562610" cy="13777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EABB5-BEC1-4012-B4F5-16F344E3D452}">
      <dsp:nvSpPr>
        <dsp:cNvPr id="0" name=""/>
        <dsp:cNvSpPr/>
      </dsp:nvSpPr>
      <dsp:spPr>
        <a:xfrm rot="5400000">
          <a:off x="1387722" y="151469"/>
          <a:ext cx="2296246" cy="19977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5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848292" y="360045"/>
        <a:ext cx="1375106" cy="1580582"/>
      </dsp:txXfrm>
    </dsp:sp>
    <dsp:sp modelId="{52544B0E-5A1F-433A-A0EA-246A6A8BD768}">
      <dsp:nvSpPr>
        <dsp:cNvPr id="0" name=""/>
        <dsp:cNvSpPr/>
      </dsp:nvSpPr>
      <dsp:spPr>
        <a:xfrm rot="5400000">
          <a:off x="2462365" y="2100523"/>
          <a:ext cx="2296246" cy="19977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5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922935" y="2309099"/>
        <a:ext cx="1375106" cy="1580582"/>
      </dsp:txXfrm>
    </dsp:sp>
    <dsp:sp modelId="{87435622-EA62-4BF6-9449-B8270D237F81}">
      <dsp:nvSpPr>
        <dsp:cNvPr id="0" name=""/>
        <dsp:cNvSpPr/>
      </dsp:nvSpPr>
      <dsp:spPr>
        <a:xfrm>
          <a:off x="0" y="1925384"/>
          <a:ext cx="2479945" cy="22452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Основні засади та принципи проведення ЄДКІ </a:t>
          </a:r>
        </a:p>
      </dsp:txBody>
      <dsp:txXfrm>
        <a:off x="0" y="1925384"/>
        <a:ext cx="2479945" cy="2245287"/>
      </dsp:txXfrm>
    </dsp:sp>
    <dsp:sp modelId="{A92B71B3-6A9A-4CB5-9A3F-1909017DCF33}">
      <dsp:nvSpPr>
        <dsp:cNvPr id="0" name=""/>
        <dsp:cNvSpPr/>
      </dsp:nvSpPr>
      <dsp:spPr>
        <a:xfrm rot="5400000">
          <a:off x="4619918" y="2100523"/>
          <a:ext cx="2296246" cy="19977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єдність</a:t>
          </a:r>
          <a:r>
            <a:rPr lang="uk-UA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методики оцінювання результатів</a:t>
          </a:r>
        </a:p>
      </dsp:txBody>
      <dsp:txXfrm rot="-5400000">
        <a:off x="5080488" y="2309099"/>
        <a:ext cx="1375106" cy="1580582"/>
      </dsp:txXfrm>
    </dsp:sp>
    <dsp:sp modelId="{FA140FAB-F5F4-4B14-9373-9FD6B29CD764}">
      <dsp:nvSpPr>
        <dsp:cNvPr id="0" name=""/>
        <dsp:cNvSpPr/>
      </dsp:nvSpPr>
      <dsp:spPr>
        <a:xfrm rot="5400000">
          <a:off x="3545275" y="4049577"/>
          <a:ext cx="2296246" cy="19977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4005845" y="4258153"/>
        <a:ext cx="1375106" cy="1580582"/>
      </dsp:txXfrm>
    </dsp:sp>
    <dsp:sp modelId="{EFD6FF84-55E9-44F4-8178-302A2BFA336B}">
      <dsp:nvSpPr>
        <dsp:cNvPr id="0" name=""/>
        <dsp:cNvSpPr/>
      </dsp:nvSpPr>
      <dsp:spPr>
        <a:xfrm>
          <a:off x="1584979" y="4821033"/>
          <a:ext cx="2562610" cy="13777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54D18-216B-4837-9A1F-53451B33EA45}">
      <dsp:nvSpPr>
        <dsp:cNvPr id="0" name=""/>
        <dsp:cNvSpPr/>
      </dsp:nvSpPr>
      <dsp:spPr>
        <a:xfrm rot="5400000">
          <a:off x="1387722" y="4049577"/>
          <a:ext cx="2296246" cy="19977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848292" y="4258153"/>
        <a:ext cx="1375106" cy="1580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 userDrawn="1"/>
        </p:nvGrpSpPr>
        <p:grpSpPr>
          <a:xfrm>
            <a:off x="0" y="6783388"/>
            <a:ext cx="6372200" cy="74612"/>
            <a:chOff x="0" y="6783388"/>
            <a:chExt cx="6372200" cy="74612"/>
          </a:xfrm>
        </p:grpSpPr>
        <p:grpSp>
          <p:nvGrpSpPr>
            <p:cNvPr id="36" name="Group 32"/>
            <p:cNvGrpSpPr>
              <a:grpSpLocks/>
            </p:cNvGrpSpPr>
            <p:nvPr userDrawn="1"/>
          </p:nvGrpSpPr>
          <p:grpSpPr bwMode="auto">
            <a:xfrm>
              <a:off x="0" y="6783388"/>
              <a:ext cx="990600" cy="74612"/>
              <a:chOff x="624" y="3706"/>
              <a:chExt cx="1056" cy="106"/>
            </a:xfrm>
          </p:grpSpPr>
          <p:sp>
            <p:nvSpPr>
              <p:cNvPr id="58" name="Rectangle 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Group 35"/>
            <p:cNvGrpSpPr>
              <a:grpSpLocks/>
            </p:cNvGrpSpPr>
            <p:nvPr userDrawn="1"/>
          </p:nvGrpSpPr>
          <p:grpSpPr bwMode="auto">
            <a:xfrm>
              <a:off x="1066800" y="6783388"/>
              <a:ext cx="990600" cy="74612"/>
              <a:chOff x="624" y="3600"/>
              <a:chExt cx="1056" cy="106"/>
            </a:xfrm>
          </p:grpSpPr>
          <p:sp>
            <p:nvSpPr>
              <p:cNvPr id="56" name="Rectangle 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" name="Group 38"/>
            <p:cNvGrpSpPr>
              <a:grpSpLocks/>
            </p:cNvGrpSpPr>
            <p:nvPr userDrawn="1"/>
          </p:nvGrpSpPr>
          <p:grpSpPr bwMode="auto">
            <a:xfrm>
              <a:off x="2133600" y="6783388"/>
              <a:ext cx="990600" cy="74612"/>
              <a:chOff x="624" y="3706"/>
              <a:chExt cx="1056" cy="106"/>
            </a:xfrm>
          </p:grpSpPr>
          <p:sp>
            <p:nvSpPr>
              <p:cNvPr id="54" name="Rectangle 3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oup 41"/>
            <p:cNvGrpSpPr>
              <a:grpSpLocks/>
            </p:cNvGrpSpPr>
            <p:nvPr userDrawn="1"/>
          </p:nvGrpSpPr>
          <p:grpSpPr bwMode="auto">
            <a:xfrm>
              <a:off x="3200400" y="6783388"/>
              <a:ext cx="990600" cy="74612"/>
              <a:chOff x="624" y="3600"/>
              <a:chExt cx="1056" cy="106"/>
            </a:xfrm>
          </p:grpSpPr>
          <p:sp>
            <p:nvSpPr>
              <p:cNvPr id="52" name="Rectangle 4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4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" name="Group 44"/>
            <p:cNvGrpSpPr>
              <a:grpSpLocks/>
            </p:cNvGrpSpPr>
            <p:nvPr userDrawn="1"/>
          </p:nvGrpSpPr>
          <p:grpSpPr bwMode="auto">
            <a:xfrm>
              <a:off x="4267200" y="6783388"/>
              <a:ext cx="990600" cy="74612"/>
              <a:chOff x="624" y="3706"/>
              <a:chExt cx="1056" cy="106"/>
            </a:xfrm>
          </p:grpSpPr>
          <p:sp>
            <p:nvSpPr>
              <p:cNvPr id="50" name="Rectangle 4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2" name="Group 50"/>
            <p:cNvGrpSpPr>
              <a:grpSpLocks/>
            </p:cNvGrpSpPr>
            <p:nvPr userDrawn="1"/>
          </p:nvGrpSpPr>
          <p:grpSpPr bwMode="auto">
            <a:xfrm>
              <a:off x="5381600" y="6783388"/>
              <a:ext cx="990600" cy="74612"/>
              <a:chOff x="624" y="3706"/>
              <a:chExt cx="1056" cy="106"/>
            </a:xfrm>
          </p:grpSpPr>
          <p:sp>
            <p:nvSpPr>
              <p:cNvPr id="46" name="Rectangle 5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5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53"/>
          <p:cNvGrpSpPr>
            <a:grpSpLocks/>
          </p:cNvGrpSpPr>
          <p:nvPr userDrawn="1"/>
        </p:nvGrpSpPr>
        <p:grpSpPr bwMode="auto">
          <a:xfrm>
            <a:off x="7467600" y="6783388"/>
            <a:ext cx="990600" cy="74612"/>
            <a:chOff x="624" y="3600"/>
            <a:chExt cx="1056" cy="106"/>
          </a:xfrm>
        </p:grpSpPr>
        <p:sp>
          <p:nvSpPr>
            <p:cNvPr id="44" name="Rectangle 54"/>
            <p:cNvSpPr>
              <a:spLocks noChangeArrowheads="1"/>
            </p:cNvSpPr>
            <p:nvPr userDrawn="1"/>
          </p:nvSpPr>
          <p:spPr bwMode="ltGray">
            <a:xfrm>
              <a:off x="1152" y="3600"/>
              <a:ext cx="528" cy="106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>
                <a:ln>
                  <a:noFill/>
                </a:ln>
                <a:solidFill>
                  <a:srgbClr val="8383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55"/>
            <p:cNvSpPr>
              <a:spLocks noChangeArrowheads="1"/>
            </p:cNvSpPr>
            <p:nvPr userDrawn="1"/>
          </p:nvSpPr>
          <p:spPr bwMode="ltGray">
            <a:xfrm>
              <a:off x="624" y="3600"/>
              <a:ext cx="528" cy="106"/>
            </a:xfrm>
            <a:prstGeom prst="rect">
              <a:avLst/>
            </a:prstGeom>
            <a:solidFill>
              <a:srgbClr val="BABE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>
                <a:ln>
                  <a:noFill/>
                </a:ln>
                <a:solidFill>
                  <a:srgbClr val="8383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8624901-A7AB-4A86-A431-1D90211E3CD7}" type="datetime1">
              <a:rPr lang="uk-UA" smtClean="0"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Равнобедренный треугольник 6"/>
          <p:cNvSpPr/>
          <p:nvPr userDrawn="1"/>
        </p:nvSpPr>
        <p:spPr>
          <a:xfrm rot="8053574">
            <a:off x="6644823" y="5251285"/>
            <a:ext cx="3736564" cy="1843272"/>
          </a:xfrm>
          <a:prstGeom prst="triangle">
            <a:avLst>
              <a:gd name="adj" fmla="val 51595"/>
            </a:avLst>
          </a:prstGeom>
          <a:solidFill>
            <a:srgbClr val="006666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бедренный треугольник 7"/>
          <p:cNvSpPr/>
          <p:nvPr userDrawn="1"/>
        </p:nvSpPr>
        <p:spPr>
          <a:xfrm rot="18845927">
            <a:off x="-399721" y="-99587"/>
            <a:ext cx="1149882" cy="583143"/>
          </a:xfrm>
          <a:prstGeom prst="triangle">
            <a:avLst>
              <a:gd name="adj" fmla="val 51138"/>
            </a:avLst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2" y="4191291"/>
            <a:ext cx="2462517" cy="265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Группа 9"/>
          <p:cNvGrpSpPr/>
          <p:nvPr userDrawn="1"/>
        </p:nvGrpSpPr>
        <p:grpSpPr>
          <a:xfrm>
            <a:off x="683568" y="15648"/>
            <a:ext cx="8458200" cy="74612"/>
            <a:chOff x="683568" y="15648"/>
            <a:chExt cx="8458200" cy="74612"/>
          </a:xfrm>
        </p:grpSpPr>
        <p:grpSp>
          <p:nvGrpSpPr>
            <p:cNvPr id="11" name="Group 32"/>
            <p:cNvGrpSpPr>
              <a:grpSpLocks/>
            </p:cNvGrpSpPr>
            <p:nvPr userDrawn="1"/>
          </p:nvGrpSpPr>
          <p:grpSpPr bwMode="auto">
            <a:xfrm>
              <a:off x="683568" y="15648"/>
              <a:ext cx="990600" cy="74612"/>
              <a:chOff x="624" y="3706"/>
              <a:chExt cx="1056" cy="106"/>
            </a:xfrm>
          </p:grpSpPr>
          <p:sp>
            <p:nvSpPr>
              <p:cNvPr id="33" name="Rectangle 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35"/>
            <p:cNvGrpSpPr>
              <a:grpSpLocks/>
            </p:cNvGrpSpPr>
            <p:nvPr userDrawn="1"/>
          </p:nvGrpSpPr>
          <p:grpSpPr bwMode="auto">
            <a:xfrm>
              <a:off x="1750368" y="15648"/>
              <a:ext cx="990600" cy="74612"/>
              <a:chOff x="624" y="3600"/>
              <a:chExt cx="1056" cy="106"/>
            </a:xfrm>
          </p:grpSpPr>
          <p:sp>
            <p:nvSpPr>
              <p:cNvPr id="31" name="Rectangle 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38"/>
            <p:cNvGrpSpPr>
              <a:grpSpLocks/>
            </p:cNvGrpSpPr>
            <p:nvPr userDrawn="1"/>
          </p:nvGrpSpPr>
          <p:grpSpPr bwMode="auto">
            <a:xfrm>
              <a:off x="2817168" y="15648"/>
              <a:ext cx="990600" cy="74612"/>
              <a:chOff x="624" y="3706"/>
              <a:chExt cx="1056" cy="106"/>
            </a:xfrm>
          </p:grpSpPr>
          <p:sp>
            <p:nvSpPr>
              <p:cNvPr id="29" name="Rectangle 3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4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41"/>
            <p:cNvGrpSpPr>
              <a:grpSpLocks/>
            </p:cNvGrpSpPr>
            <p:nvPr userDrawn="1"/>
          </p:nvGrpSpPr>
          <p:grpSpPr bwMode="auto">
            <a:xfrm>
              <a:off x="3883968" y="15648"/>
              <a:ext cx="990600" cy="74612"/>
              <a:chOff x="624" y="3600"/>
              <a:chExt cx="1056" cy="106"/>
            </a:xfrm>
          </p:grpSpPr>
          <p:sp>
            <p:nvSpPr>
              <p:cNvPr id="27" name="Rectangle 4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4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44"/>
            <p:cNvGrpSpPr>
              <a:grpSpLocks/>
            </p:cNvGrpSpPr>
            <p:nvPr userDrawn="1"/>
          </p:nvGrpSpPr>
          <p:grpSpPr bwMode="auto">
            <a:xfrm>
              <a:off x="4950768" y="15648"/>
              <a:ext cx="990600" cy="74612"/>
              <a:chOff x="624" y="3706"/>
              <a:chExt cx="1056" cy="106"/>
            </a:xfrm>
          </p:grpSpPr>
          <p:sp>
            <p:nvSpPr>
              <p:cNvPr id="25" name="Rectangle 4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4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47"/>
            <p:cNvGrpSpPr>
              <a:grpSpLocks/>
            </p:cNvGrpSpPr>
            <p:nvPr userDrawn="1"/>
          </p:nvGrpSpPr>
          <p:grpSpPr bwMode="auto">
            <a:xfrm>
              <a:off x="6017568" y="15648"/>
              <a:ext cx="990600" cy="74612"/>
              <a:chOff x="624" y="3600"/>
              <a:chExt cx="1056" cy="106"/>
            </a:xfrm>
          </p:grpSpPr>
          <p:sp>
            <p:nvSpPr>
              <p:cNvPr id="23" name="Rectangle 4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4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50"/>
            <p:cNvGrpSpPr>
              <a:grpSpLocks/>
            </p:cNvGrpSpPr>
            <p:nvPr userDrawn="1"/>
          </p:nvGrpSpPr>
          <p:grpSpPr bwMode="auto">
            <a:xfrm>
              <a:off x="7084368" y="15648"/>
              <a:ext cx="990600" cy="74612"/>
              <a:chOff x="624" y="3706"/>
              <a:chExt cx="1056" cy="106"/>
            </a:xfrm>
          </p:grpSpPr>
          <p:sp>
            <p:nvSpPr>
              <p:cNvPr id="21" name="Rectangle 5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5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53"/>
            <p:cNvGrpSpPr>
              <a:grpSpLocks/>
            </p:cNvGrpSpPr>
            <p:nvPr userDrawn="1"/>
          </p:nvGrpSpPr>
          <p:grpSpPr bwMode="auto">
            <a:xfrm>
              <a:off x="8151168" y="15648"/>
              <a:ext cx="990600" cy="74612"/>
              <a:chOff x="624" y="3600"/>
              <a:chExt cx="1056" cy="106"/>
            </a:xfrm>
          </p:grpSpPr>
          <p:sp>
            <p:nvSpPr>
              <p:cNvPr id="19" name="Rectangle 5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342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E95-0A1C-4D1C-BD43-7C999BADF5B6}" type="datetime1">
              <a:rPr lang="uk-UA" smtClean="0"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87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40C-D641-4151-A206-78080B668A13}" type="datetime1">
              <a:rPr lang="uk-UA" smtClean="0"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205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D188-0815-43F7-BF78-729396EF9CD4}" type="datetime1">
              <a:rPr lang="uk-UA" smtClean="0"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704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66DA2-B334-4777-9813-DAA62AFCCBE9}" type="datetime1">
              <a:rPr lang="uk-UA" smtClean="0"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30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BCBD-5FFA-43B9-BB05-CC0497D946F4}" type="datetime1">
              <a:rPr lang="uk-UA" smtClean="0"/>
              <a:t>02.12.2021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84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F8F9-5964-4CDD-8295-5C6A2668E5BF}" type="datetime1">
              <a:rPr lang="uk-UA" smtClean="0"/>
              <a:t>02.12.2021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55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631A-26C4-43AC-B0A1-DF845BF0D70D}" type="datetime1">
              <a:rPr lang="uk-UA" smtClean="0"/>
              <a:t>02.12.2021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24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C206-8EC9-4010-B743-E0AA3E52A524}" type="datetime1">
              <a:rPr lang="uk-UA" smtClean="0"/>
              <a:t>02.12.2021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16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1FAE-35EB-4043-B78D-7BD42DEF7905}" type="datetime1">
              <a:rPr lang="uk-UA" smtClean="0"/>
              <a:t>02.12.2021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55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DB6C-CCED-49D6-BF04-09978641EE34}" type="datetime1">
              <a:rPr lang="uk-UA" smtClean="0"/>
              <a:t>02.12.2021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552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FF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052C3-3A9A-4589-83FA-993CF838753A}" type="datetime1">
              <a:rPr lang="uk-UA" smtClean="0"/>
              <a:t>02.12.2021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B845-F96D-4A90-ABBF-D2BCBA0D8B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42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tif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8033" y="1916832"/>
            <a:ext cx="8532439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spc="50" dirty="0">
                <a:ln w="11430"/>
                <a:solidFill>
                  <a:srgbClr val="D8002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Єдиний державний кваліфікаційний іспит: перспективи та виклики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D8002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A2C54-6D22-4BB7-9AD0-51C0F17E89D5}"/>
              </a:ext>
            </a:extLst>
          </p:cNvPr>
          <p:cNvSpPr txBox="1"/>
          <p:nvPr/>
        </p:nvSpPr>
        <p:spPr>
          <a:xfrm>
            <a:off x="2494374" y="6309320"/>
            <a:ext cx="275662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14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Київ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12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02.12.2021</a:t>
            </a:r>
            <a:endParaRPr lang="ru-RU" sz="12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89F5-E129-46E9-AFC5-5BEA65E04FFA}"/>
              </a:ext>
            </a:extLst>
          </p:cNvPr>
          <p:cNvSpPr txBox="1"/>
          <p:nvPr/>
        </p:nvSpPr>
        <p:spPr>
          <a:xfrm>
            <a:off x="4815840" y="5518544"/>
            <a:ext cx="17907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Леся Олійник </a:t>
            </a:r>
          </a:p>
          <a:p>
            <a:pPr>
              <a:lnSpc>
                <a:spcPct val="80000"/>
              </a:lnSpc>
              <a:defRPr/>
            </a:pPr>
            <a:r>
              <a:rPr lang="uk-UA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директор </a:t>
            </a:r>
            <a:endParaRPr lang="ru-RU" sz="14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" name="Рисунок 9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644DD7D0-51D0-475D-BCAF-703608168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74" y="327937"/>
            <a:ext cx="4237866" cy="6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3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Зображення, що містить текст, рама для картини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1C4CFEE8-0596-421B-86A6-391E5F6E0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23" y="963165"/>
            <a:ext cx="3238910" cy="459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9388" y="0"/>
            <a:ext cx="620712" cy="6858000"/>
            <a:chOff x="85" y="0"/>
            <a:chExt cx="391" cy="4320"/>
          </a:xfrm>
        </p:grpSpPr>
        <p:pic>
          <p:nvPicPr>
            <p:cNvPr id="7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0"/>
              <a:ext cx="39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 rot="16200000">
              <a:off x="-1811" y="2000"/>
              <a:ext cx="4201" cy="32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altLang="uk-UA" sz="2800" b="1" spc="300" dirty="0">
                  <a:solidFill>
                    <a:schemeClr val="accent5">
                      <a:lumMod val="50000"/>
                    </a:schemeClr>
                  </a:solidFill>
                </a:rPr>
                <a:t>ЦЕНТР ТЕСТУВАННЯ  </a:t>
              </a:r>
              <a:endParaRPr lang="ru-RU" altLang="uk-UA" sz="2800" b="1" spc="3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00100" y="6694488"/>
            <a:ext cx="8301336" cy="74612"/>
            <a:chOff x="683568" y="15648"/>
            <a:chExt cx="8458200" cy="74612"/>
          </a:xfrm>
        </p:grpSpPr>
        <p:grpSp>
          <p:nvGrpSpPr>
            <p:cNvPr id="24" name="Group 32"/>
            <p:cNvGrpSpPr>
              <a:grpSpLocks/>
            </p:cNvGrpSpPr>
            <p:nvPr userDrawn="1"/>
          </p:nvGrpSpPr>
          <p:grpSpPr bwMode="auto">
            <a:xfrm>
              <a:off x="683568" y="15648"/>
              <a:ext cx="990600" cy="74612"/>
              <a:chOff x="624" y="3706"/>
              <a:chExt cx="1056" cy="106"/>
            </a:xfrm>
          </p:grpSpPr>
          <p:sp>
            <p:nvSpPr>
              <p:cNvPr id="46" name="Rectangle 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1750368" y="15648"/>
              <a:ext cx="990600" cy="74612"/>
              <a:chOff x="624" y="3600"/>
              <a:chExt cx="1056" cy="106"/>
            </a:xfrm>
          </p:grpSpPr>
          <p:sp>
            <p:nvSpPr>
              <p:cNvPr id="44" name="Rectangle 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8"/>
            <p:cNvGrpSpPr>
              <a:grpSpLocks/>
            </p:cNvGrpSpPr>
            <p:nvPr userDrawn="1"/>
          </p:nvGrpSpPr>
          <p:grpSpPr bwMode="auto">
            <a:xfrm>
              <a:off x="2817168" y="15648"/>
              <a:ext cx="990600" cy="74612"/>
              <a:chOff x="624" y="3706"/>
              <a:chExt cx="1056" cy="106"/>
            </a:xfrm>
          </p:grpSpPr>
          <p:sp>
            <p:nvSpPr>
              <p:cNvPr id="42" name="Rectangle 3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41"/>
            <p:cNvGrpSpPr>
              <a:grpSpLocks/>
            </p:cNvGrpSpPr>
            <p:nvPr userDrawn="1"/>
          </p:nvGrpSpPr>
          <p:grpSpPr bwMode="auto">
            <a:xfrm>
              <a:off x="3883968" y="15648"/>
              <a:ext cx="990600" cy="74612"/>
              <a:chOff x="624" y="3600"/>
              <a:chExt cx="1056" cy="106"/>
            </a:xfrm>
          </p:grpSpPr>
          <p:sp>
            <p:nvSpPr>
              <p:cNvPr id="40" name="Rectangle 4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44"/>
            <p:cNvGrpSpPr>
              <a:grpSpLocks/>
            </p:cNvGrpSpPr>
            <p:nvPr userDrawn="1"/>
          </p:nvGrpSpPr>
          <p:grpSpPr bwMode="auto">
            <a:xfrm>
              <a:off x="4950768" y="15648"/>
              <a:ext cx="990600" cy="74612"/>
              <a:chOff x="624" y="3706"/>
              <a:chExt cx="1056" cy="106"/>
            </a:xfrm>
          </p:grpSpPr>
          <p:sp>
            <p:nvSpPr>
              <p:cNvPr id="38" name="Rectangle 4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47"/>
            <p:cNvGrpSpPr>
              <a:grpSpLocks/>
            </p:cNvGrpSpPr>
            <p:nvPr userDrawn="1"/>
          </p:nvGrpSpPr>
          <p:grpSpPr bwMode="auto">
            <a:xfrm>
              <a:off x="6017568" y="15648"/>
              <a:ext cx="990600" cy="74612"/>
              <a:chOff x="624" y="3600"/>
              <a:chExt cx="1056" cy="106"/>
            </a:xfrm>
          </p:grpSpPr>
          <p:sp>
            <p:nvSpPr>
              <p:cNvPr id="36" name="Rectangle 4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50"/>
            <p:cNvGrpSpPr>
              <a:grpSpLocks/>
            </p:cNvGrpSpPr>
            <p:nvPr userDrawn="1"/>
          </p:nvGrpSpPr>
          <p:grpSpPr bwMode="auto">
            <a:xfrm>
              <a:off x="7084368" y="15648"/>
              <a:ext cx="990600" cy="74612"/>
              <a:chOff x="624" y="3706"/>
              <a:chExt cx="1056" cy="106"/>
            </a:xfrm>
          </p:grpSpPr>
          <p:sp>
            <p:nvSpPr>
              <p:cNvPr id="34" name="Rectangle 5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5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53"/>
            <p:cNvGrpSpPr>
              <a:grpSpLocks/>
            </p:cNvGrpSpPr>
            <p:nvPr userDrawn="1"/>
          </p:nvGrpSpPr>
          <p:grpSpPr bwMode="auto">
            <a:xfrm>
              <a:off x="8151168" y="15648"/>
              <a:ext cx="990600" cy="74612"/>
              <a:chOff x="624" y="3600"/>
              <a:chExt cx="1056" cy="106"/>
            </a:xfrm>
          </p:grpSpPr>
          <p:sp>
            <p:nvSpPr>
              <p:cNvPr id="32" name="Rectangle 5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5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EF48B-1AB1-4C3C-8D2C-44032BBFC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" y="548680"/>
            <a:ext cx="579496" cy="57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Номер слайда 3">
            <a:extLst>
              <a:ext uri="{FF2B5EF4-FFF2-40B4-BE49-F238E27FC236}">
                <a16:creationId xmlns:a16="http://schemas.microsoft.com/office/drawing/2014/main" id="{DEFA0C41-E0A3-48BF-97D9-D4DC90F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7B674C-5D1E-48FD-A1C2-D09C2D567FFF}"/>
              </a:ext>
            </a:extLst>
          </p:cNvPr>
          <p:cNvSpPr txBox="1"/>
          <p:nvPr/>
        </p:nvSpPr>
        <p:spPr>
          <a:xfrm>
            <a:off x="1207267" y="188640"/>
            <a:ext cx="7613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>
              <a:spcBef>
                <a:spcPts val="6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tabLst>
                <a:tab pos="715963" algn="l"/>
              </a:tabLs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Бланк сертифікату про результати складання ЄДКІ містить графічні елементи захисту та елементи захисту паперової безпеки, зокрема: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BE4FC6-81CE-480C-A3FA-6516ACDF93A3}"/>
              </a:ext>
            </a:extLst>
          </p:cNvPr>
          <p:cNvSpPr txBox="1"/>
          <p:nvPr/>
        </p:nvSpPr>
        <p:spPr>
          <a:xfrm>
            <a:off x="941969" y="1052736"/>
            <a:ext cx="3414007" cy="322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255588" algn="just"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невидимий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логотип та текст;</a:t>
            </a:r>
          </a:p>
          <a:p>
            <a:pPr marL="285750" indent="255588" algn="just"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математично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згенеровану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нелінійну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сітку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255588" algn="just"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позитивний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негативний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мікротекст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255588" algn="just"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захисні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кольорові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волокна;</a:t>
            </a:r>
          </a:p>
          <a:p>
            <a:pPr marL="285750" indent="255588" algn="just"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рамку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гільйошу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255588" algn="just"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видимі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УФ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водяні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знаки 2-го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255588" algn="just">
              <a:spcBef>
                <a:spcPts val="1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антикопія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255588" algn="just">
              <a:spcBef>
                <a:spcPts val="2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D71BCDC2-4D9B-4FF3-9863-31486FD5B3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75" y="3442965"/>
            <a:ext cx="2163487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846797-85DA-412A-B0CA-E16FCD7708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65" y="4052491"/>
            <a:ext cx="1605098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F08A75-1C97-4D2C-80EF-100E03D1FE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24" y="3003452"/>
            <a:ext cx="2637006" cy="212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13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D26D04-045A-4B82-A25E-F6171A018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03" y="4258459"/>
            <a:ext cx="4834279" cy="2175910"/>
          </a:xfrm>
          <a:prstGeom prst="rect">
            <a:avLst/>
          </a:prstGeom>
        </p:spPr>
      </p:pic>
      <p:pic>
        <p:nvPicPr>
          <p:cNvPr id="52" name="Рисунок 51" descr="Зображення, що містить текст, ящик&#10;&#10;Автоматично згенерований опис">
            <a:extLst>
              <a:ext uri="{FF2B5EF4-FFF2-40B4-BE49-F238E27FC236}">
                <a16:creationId xmlns:a16="http://schemas.microsoft.com/office/drawing/2014/main" id="{B84E6005-51DA-4ABF-BA2F-24BC54AE0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79" y="4121518"/>
            <a:ext cx="3312368" cy="2484070"/>
          </a:xfrm>
          <a:prstGeom prst="rect">
            <a:avLst/>
          </a:prstGeom>
        </p:spPr>
      </p:pic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9388" y="0"/>
            <a:ext cx="620712" cy="6858000"/>
            <a:chOff x="85" y="0"/>
            <a:chExt cx="391" cy="4320"/>
          </a:xfrm>
        </p:grpSpPr>
        <p:pic>
          <p:nvPicPr>
            <p:cNvPr id="7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0"/>
              <a:ext cx="39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 rot="16200000">
              <a:off x="-1811" y="2000"/>
              <a:ext cx="4201" cy="32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altLang="uk-UA" sz="2800" b="1" spc="300" dirty="0">
                  <a:solidFill>
                    <a:schemeClr val="accent5">
                      <a:lumMod val="50000"/>
                    </a:schemeClr>
                  </a:solidFill>
                </a:rPr>
                <a:t>ЦЕНТР ТЕСТУВАННЯ  </a:t>
              </a:r>
              <a:endParaRPr lang="ru-RU" altLang="uk-UA" sz="2800" b="1" spc="3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00100" y="6694488"/>
            <a:ext cx="8301336" cy="74612"/>
            <a:chOff x="683568" y="15648"/>
            <a:chExt cx="8458200" cy="74612"/>
          </a:xfrm>
        </p:grpSpPr>
        <p:grpSp>
          <p:nvGrpSpPr>
            <p:cNvPr id="24" name="Group 32"/>
            <p:cNvGrpSpPr>
              <a:grpSpLocks/>
            </p:cNvGrpSpPr>
            <p:nvPr userDrawn="1"/>
          </p:nvGrpSpPr>
          <p:grpSpPr bwMode="auto">
            <a:xfrm>
              <a:off x="683568" y="15648"/>
              <a:ext cx="990600" cy="74612"/>
              <a:chOff x="624" y="3706"/>
              <a:chExt cx="1056" cy="106"/>
            </a:xfrm>
          </p:grpSpPr>
          <p:sp>
            <p:nvSpPr>
              <p:cNvPr id="46" name="Rectangle 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1750368" y="15648"/>
              <a:ext cx="990600" cy="74612"/>
              <a:chOff x="624" y="3600"/>
              <a:chExt cx="1056" cy="106"/>
            </a:xfrm>
          </p:grpSpPr>
          <p:sp>
            <p:nvSpPr>
              <p:cNvPr id="44" name="Rectangle 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8"/>
            <p:cNvGrpSpPr>
              <a:grpSpLocks/>
            </p:cNvGrpSpPr>
            <p:nvPr userDrawn="1"/>
          </p:nvGrpSpPr>
          <p:grpSpPr bwMode="auto">
            <a:xfrm>
              <a:off x="2817168" y="15648"/>
              <a:ext cx="990600" cy="74612"/>
              <a:chOff x="624" y="3706"/>
              <a:chExt cx="1056" cy="106"/>
            </a:xfrm>
          </p:grpSpPr>
          <p:sp>
            <p:nvSpPr>
              <p:cNvPr id="42" name="Rectangle 3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41"/>
            <p:cNvGrpSpPr>
              <a:grpSpLocks/>
            </p:cNvGrpSpPr>
            <p:nvPr userDrawn="1"/>
          </p:nvGrpSpPr>
          <p:grpSpPr bwMode="auto">
            <a:xfrm>
              <a:off x="3883968" y="15648"/>
              <a:ext cx="990600" cy="74612"/>
              <a:chOff x="624" y="3600"/>
              <a:chExt cx="1056" cy="106"/>
            </a:xfrm>
          </p:grpSpPr>
          <p:sp>
            <p:nvSpPr>
              <p:cNvPr id="40" name="Rectangle 4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44"/>
            <p:cNvGrpSpPr>
              <a:grpSpLocks/>
            </p:cNvGrpSpPr>
            <p:nvPr userDrawn="1"/>
          </p:nvGrpSpPr>
          <p:grpSpPr bwMode="auto">
            <a:xfrm>
              <a:off x="4950768" y="15648"/>
              <a:ext cx="990600" cy="74612"/>
              <a:chOff x="624" y="3706"/>
              <a:chExt cx="1056" cy="106"/>
            </a:xfrm>
          </p:grpSpPr>
          <p:sp>
            <p:nvSpPr>
              <p:cNvPr id="38" name="Rectangle 4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47"/>
            <p:cNvGrpSpPr>
              <a:grpSpLocks/>
            </p:cNvGrpSpPr>
            <p:nvPr userDrawn="1"/>
          </p:nvGrpSpPr>
          <p:grpSpPr bwMode="auto">
            <a:xfrm>
              <a:off x="6017568" y="15648"/>
              <a:ext cx="990600" cy="74612"/>
              <a:chOff x="624" y="3600"/>
              <a:chExt cx="1056" cy="106"/>
            </a:xfrm>
          </p:grpSpPr>
          <p:sp>
            <p:nvSpPr>
              <p:cNvPr id="36" name="Rectangle 4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50"/>
            <p:cNvGrpSpPr>
              <a:grpSpLocks/>
            </p:cNvGrpSpPr>
            <p:nvPr userDrawn="1"/>
          </p:nvGrpSpPr>
          <p:grpSpPr bwMode="auto">
            <a:xfrm>
              <a:off x="7084368" y="15648"/>
              <a:ext cx="990600" cy="74612"/>
              <a:chOff x="624" y="3706"/>
              <a:chExt cx="1056" cy="106"/>
            </a:xfrm>
          </p:grpSpPr>
          <p:sp>
            <p:nvSpPr>
              <p:cNvPr id="34" name="Rectangle 5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5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53"/>
            <p:cNvGrpSpPr>
              <a:grpSpLocks/>
            </p:cNvGrpSpPr>
            <p:nvPr userDrawn="1"/>
          </p:nvGrpSpPr>
          <p:grpSpPr bwMode="auto">
            <a:xfrm>
              <a:off x="8151168" y="15648"/>
              <a:ext cx="990600" cy="74612"/>
              <a:chOff x="624" y="3600"/>
              <a:chExt cx="1056" cy="106"/>
            </a:xfrm>
          </p:grpSpPr>
          <p:sp>
            <p:nvSpPr>
              <p:cNvPr id="32" name="Rectangle 5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5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EF48B-1AB1-4C3C-8D2C-44032BBFC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" y="548680"/>
            <a:ext cx="579496" cy="57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Номер слайда 3">
            <a:extLst>
              <a:ext uri="{FF2B5EF4-FFF2-40B4-BE49-F238E27FC236}">
                <a16:creationId xmlns:a16="http://schemas.microsoft.com/office/drawing/2014/main" id="{DEFA0C41-E0A3-48BF-97D9-D4DC90F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8AE03F-DB4A-414A-8DFF-22FF981A12C1}"/>
              </a:ext>
            </a:extLst>
          </p:cNvPr>
          <p:cNvSpPr txBox="1"/>
          <p:nvPr/>
        </p:nvSpPr>
        <p:spPr>
          <a:xfrm>
            <a:off x="933918" y="260003"/>
            <a:ext cx="8060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  <a:tabLst>
                <a:tab pos="715963" algn="l"/>
              </a:tabLst>
            </a:pPr>
            <a: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Академічна </a:t>
            </a:r>
            <a:r>
              <a:rPr lang="uk-UA" sz="24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недоброчесність</a:t>
            </a:r>
            <a:r>
              <a:rPr lang="uk-UA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під час атестації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EA82658A-8E99-4CE1-AD5A-100206C34355}"/>
              </a:ext>
            </a:extLst>
          </p:cNvPr>
          <p:cNvGrpSpPr/>
          <p:nvPr/>
        </p:nvGrpSpPr>
        <p:grpSpPr>
          <a:xfrm>
            <a:off x="914262" y="1012428"/>
            <a:ext cx="3523632" cy="3309829"/>
            <a:chOff x="1464529" y="996357"/>
            <a:chExt cx="3135700" cy="304841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27C531E-AB54-46C5-B9EB-C9627EE3D259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2"/>
            <a:stretch/>
          </p:blipFill>
          <p:spPr bwMode="auto">
            <a:xfrm>
              <a:off x="1464529" y="996357"/>
              <a:ext cx="3135700" cy="3048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Прямокутник 1">
              <a:extLst>
                <a:ext uri="{FF2B5EF4-FFF2-40B4-BE49-F238E27FC236}">
                  <a16:creationId xmlns:a16="http://schemas.microsoft.com/office/drawing/2014/main" id="{911CF41E-031C-48B3-8018-75B9964D78DB}"/>
                </a:ext>
              </a:extLst>
            </p:cNvPr>
            <p:cNvSpPr/>
            <p:nvPr/>
          </p:nvSpPr>
          <p:spPr>
            <a:xfrm>
              <a:off x="1765003" y="2854848"/>
              <a:ext cx="398104" cy="1541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56B15B11-9678-40F1-944B-D5465596DE0C}"/>
              </a:ext>
            </a:extLst>
          </p:cNvPr>
          <p:cNvGrpSpPr/>
          <p:nvPr/>
        </p:nvGrpSpPr>
        <p:grpSpPr>
          <a:xfrm>
            <a:off x="6004618" y="1085536"/>
            <a:ext cx="2959195" cy="2982491"/>
            <a:chOff x="7007407" y="941371"/>
            <a:chExt cx="2959195" cy="2982491"/>
          </a:xfrm>
        </p:grpSpPr>
        <p:grpSp>
          <p:nvGrpSpPr>
            <p:cNvPr id="9" name="Групувати 8">
              <a:extLst>
                <a:ext uri="{FF2B5EF4-FFF2-40B4-BE49-F238E27FC236}">
                  <a16:creationId xmlns:a16="http://schemas.microsoft.com/office/drawing/2014/main" id="{FE571453-7076-4C4D-8420-E2EFDE4DC48F}"/>
                </a:ext>
              </a:extLst>
            </p:cNvPr>
            <p:cNvGrpSpPr/>
            <p:nvPr/>
          </p:nvGrpSpPr>
          <p:grpSpPr>
            <a:xfrm>
              <a:off x="7007407" y="941371"/>
              <a:ext cx="2959195" cy="2982491"/>
              <a:chOff x="6013911" y="1139027"/>
              <a:chExt cx="2959195" cy="2982491"/>
            </a:xfrm>
          </p:grpSpPr>
          <p:pic>
            <p:nvPicPr>
              <p:cNvPr id="3" name="Рисунок 2" descr="Зображення, що містить текст, особа&#10;&#10;Автоматично згенерований опис">
                <a:extLst>
                  <a:ext uri="{FF2B5EF4-FFF2-40B4-BE49-F238E27FC236}">
                    <a16:creationId xmlns:a16="http://schemas.microsoft.com/office/drawing/2014/main" id="{464D1DA8-2024-4027-96D7-745C1BEB1F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63" t="3029" r="32758" b="14150"/>
              <a:stretch/>
            </p:blipFill>
            <p:spPr>
              <a:xfrm>
                <a:off x="6013911" y="1139027"/>
                <a:ext cx="2959195" cy="29824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BA10CFD8-2379-4FF0-9743-5BBB608C4606}"/>
                  </a:ext>
                </a:extLst>
              </p:cNvPr>
              <p:cNvSpPr/>
              <p:nvPr/>
            </p:nvSpPr>
            <p:spPr>
              <a:xfrm rot="5400000">
                <a:off x="7813192" y="2682384"/>
                <a:ext cx="398104" cy="1541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63C8DFE7-F903-4A78-BF36-86F4EFEB1727}"/>
                </a:ext>
              </a:extLst>
            </p:cNvPr>
            <p:cNvSpPr/>
            <p:nvPr/>
          </p:nvSpPr>
          <p:spPr>
            <a:xfrm>
              <a:off x="7007407" y="1827459"/>
              <a:ext cx="796891" cy="16015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9DF1B79-7391-46C8-B7B8-9CB0756243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47" y="1872689"/>
            <a:ext cx="2445218" cy="21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9388" y="0"/>
            <a:ext cx="620712" cy="6858000"/>
            <a:chOff x="85" y="0"/>
            <a:chExt cx="391" cy="4320"/>
          </a:xfrm>
        </p:grpSpPr>
        <p:pic>
          <p:nvPicPr>
            <p:cNvPr id="7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0"/>
              <a:ext cx="39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 rot="16200000">
              <a:off x="-1811" y="2000"/>
              <a:ext cx="4201" cy="32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altLang="uk-UA" sz="2800" b="1" spc="300" dirty="0">
                  <a:solidFill>
                    <a:schemeClr val="accent5">
                      <a:lumMod val="50000"/>
                    </a:schemeClr>
                  </a:solidFill>
                </a:rPr>
                <a:t>ЦЕНТР ТЕСТУВАННЯ  </a:t>
              </a:r>
              <a:endParaRPr lang="ru-RU" altLang="uk-UA" sz="2800" b="1" spc="3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00100" y="6694488"/>
            <a:ext cx="8301336" cy="74612"/>
            <a:chOff x="683568" y="15648"/>
            <a:chExt cx="8458200" cy="74612"/>
          </a:xfrm>
        </p:grpSpPr>
        <p:grpSp>
          <p:nvGrpSpPr>
            <p:cNvPr id="24" name="Group 32"/>
            <p:cNvGrpSpPr>
              <a:grpSpLocks/>
            </p:cNvGrpSpPr>
            <p:nvPr userDrawn="1"/>
          </p:nvGrpSpPr>
          <p:grpSpPr bwMode="auto">
            <a:xfrm>
              <a:off x="683568" y="15648"/>
              <a:ext cx="990600" cy="74612"/>
              <a:chOff x="624" y="3706"/>
              <a:chExt cx="1056" cy="106"/>
            </a:xfrm>
          </p:grpSpPr>
          <p:sp>
            <p:nvSpPr>
              <p:cNvPr id="46" name="Rectangle 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1750368" y="15648"/>
              <a:ext cx="990600" cy="74612"/>
              <a:chOff x="624" y="3600"/>
              <a:chExt cx="1056" cy="106"/>
            </a:xfrm>
          </p:grpSpPr>
          <p:sp>
            <p:nvSpPr>
              <p:cNvPr id="44" name="Rectangle 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8"/>
            <p:cNvGrpSpPr>
              <a:grpSpLocks/>
            </p:cNvGrpSpPr>
            <p:nvPr userDrawn="1"/>
          </p:nvGrpSpPr>
          <p:grpSpPr bwMode="auto">
            <a:xfrm>
              <a:off x="2817168" y="15648"/>
              <a:ext cx="990600" cy="74612"/>
              <a:chOff x="624" y="3706"/>
              <a:chExt cx="1056" cy="106"/>
            </a:xfrm>
          </p:grpSpPr>
          <p:sp>
            <p:nvSpPr>
              <p:cNvPr id="42" name="Rectangle 3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41"/>
            <p:cNvGrpSpPr>
              <a:grpSpLocks/>
            </p:cNvGrpSpPr>
            <p:nvPr userDrawn="1"/>
          </p:nvGrpSpPr>
          <p:grpSpPr bwMode="auto">
            <a:xfrm>
              <a:off x="3883968" y="15648"/>
              <a:ext cx="990600" cy="74612"/>
              <a:chOff x="624" y="3600"/>
              <a:chExt cx="1056" cy="106"/>
            </a:xfrm>
          </p:grpSpPr>
          <p:sp>
            <p:nvSpPr>
              <p:cNvPr id="40" name="Rectangle 4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44"/>
            <p:cNvGrpSpPr>
              <a:grpSpLocks/>
            </p:cNvGrpSpPr>
            <p:nvPr userDrawn="1"/>
          </p:nvGrpSpPr>
          <p:grpSpPr bwMode="auto">
            <a:xfrm>
              <a:off x="4950768" y="15648"/>
              <a:ext cx="990600" cy="74612"/>
              <a:chOff x="624" y="3706"/>
              <a:chExt cx="1056" cy="106"/>
            </a:xfrm>
          </p:grpSpPr>
          <p:sp>
            <p:nvSpPr>
              <p:cNvPr id="38" name="Rectangle 4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47"/>
            <p:cNvGrpSpPr>
              <a:grpSpLocks/>
            </p:cNvGrpSpPr>
            <p:nvPr userDrawn="1"/>
          </p:nvGrpSpPr>
          <p:grpSpPr bwMode="auto">
            <a:xfrm>
              <a:off x="6017568" y="15648"/>
              <a:ext cx="990600" cy="74612"/>
              <a:chOff x="624" y="3600"/>
              <a:chExt cx="1056" cy="106"/>
            </a:xfrm>
          </p:grpSpPr>
          <p:sp>
            <p:nvSpPr>
              <p:cNvPr id="36" name="Rectangle 4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50"/>
            <p:cNvGrpSpPr>
              <a:grpSpLocks/>
            </p:cNvGrpSpPr>
            <p:nvPr userDrawn="1"/>
          </p:nvGrpSpPr>
          <p:grpSpPr bwMode="auto">
            <a:xfrm>
              <a:off x="7084368" y="15648"/>
              <a:ext cx="990600" cy="74612"/>
              <a:chOff x="624" y="3706"/>
              <a:chExt cx="1056" cy="106"/>
            </a:xfrm>
          </p:grpSpPr>
          <p:sp>
            <p:nvSpPr>
              <p:cNvPr id="34" name="Rectangle 5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5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53"/>
            <p:cNvGrpSpPr>
              <a:grpSpLocks/>
            </p:cNvGrpSpPr>
            <p:nvPr userDrawn="1"/>
          </p:nvGrpSpPr>
          <p:grpSpPr bwMode="auto">
            <a:xfrm>
              <a:off x="8151168" y="15648"/>
              <a:ext cx="990600" cy="74612"/>
              <a:chOff x="624" y="3600"/>
              <a:chExt cx="1056" cy="106"/>
            </a:xfrm>
          </p:grpSpPr>
          <p:sp>
            <p:nvSpPr>
              <p:cNvPr id="32" name="Rectangle 5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5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EF48B-1AB1-4C3C-8D2C-44032BBFC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" y="548680"/>
            <a:ext cx="579496" cy="57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Номер слайда 3">
            <a:extLst>
              <a:ext uri="{FF2B5EF4-FFF2-40B4-BE49-F238E27FC236}">
                <a16:creationId xmlns:a16="http://schemas.microsoft.com/office/drawing/2014/main" id="{DEFA0C41-E0A3-48BF-97D9-D4DC90F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DA80996-8573-45DC-8D66-0C3B2A171924}"/>
              </a:ext>
            </a:extLst>
          </p:cNvPr>
          <p:cNvSpPr/>
          <p:nvPr/>
        </p:nvSpPr>
        <p:spPr>
          <a:xfrm>
            <a:off x="1187624" y="1844824"/>
            <a:ext cx="742769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6000" b="1" cap="none" spc="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</a:t>
            </a:r>
          </a:p>
          <a:p>
            <a:pPr algn="ctr">
              <a:spcBef>
                <a:spcPts val="1200"/>
              </a:spcBef>
            </a:pPr>
            <a:r>
              <a:rPr lang="uk-UA" sz="6000" b="1" cap="none" spc="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 УВАГУ! </a:t>
            </a:r>
          </a:p>
        </p:txBody>
      </p:sp>
    </p:spTree>
    <p:extLst>
      <p:ext uri="{BB962C8B-B14F-4D97-AF65-F5344CB8AC3E}">
        <p14:creationId xmlns:p14="http://schemas.microsoft.com/office/powerpoint/2010/main" val="118475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39" y="764704"/>
            <a:ext cx="7481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uk-UA" sz="2400" i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«Освіта повинна бути істиною, повною, ясною і міцною»</a:t>
            </a:r>
          </a:p>
          <a:p>
            <a:pPr algn="r"/>
            <a:r>
              <a:rPr lang="uk-UA" altLang="uk-UA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Унсур</a:t>
            </a:r>
            <a:r>
              <a:rPr lang="uk-UA" altLang="uk-UA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Аль-</a:t>
            </a:r>
            <a:r>
              <a:rPr lang="uk-UA" altLang="uk-UA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Маалі</a:t>
            </a:r>
            <a:endParaRPr lang="uk-UA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057672" y="1988840"/>
            <a:ext cx="7762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800100" y="6694488"/>
            <a:ext cx="8301336" cy="74612"/>
            <a:chOff x="683568" y="15648"/>
            <a:chExt cx="8458200" cy="74612"/>
          </a:xfrm>
        </p:grpSpPr>
        <p:grpSp>
          <p:nvGrpSpPr>
            <p:cNvPr id="24" name="Group 32"/>
            <p:cNvGrpSpPr>
              <a:grpSpLocks/>
            </p:cNvGrpSpPr>
            <p:nvPr userDrawn="1"/>
          </p:nvGrpSpPr>
          <p:grpSpPr bwMode="auto">
            <a:xfrm>
              <a:off x="683568" y="15648"/>
              <a:ext cx="990600" cy="74612"/>
              <a:chOff x="624" y="3706"/>
              <a:chExt cx="1056" cy="106"/>
            </a:xfrm>
          </p:grpSpPr>
          <p:sp>
            <p:nvSpPr>
              <p:cNvPr id="46" name="Rectangle 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1750368" y="15648"/>
              <a:ext cx="990600" cy="74612"/>
              <a:chOff x="624" y="3600"/>
              <a:chExt cx="1056" cy="106"/>
            </a:xfrm>
          </p:grpSpPr>
          <p:sp>
            <p:nvSpPr>
              <p:cNvPr id="44" name="Rectangle 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8"/>
            <p:cNvGrpSpPr>
              <a:grpSpLocks/>
            </p:cNvGrpSpPr>
            <p:nvPr userDrawn="1"/>
          </p:nvGrpSpPr>
          <p:grpSpPr bwMode="auto">
            <a:xfrm>
              <a:off x="2817168" y="15648"/>
              <a:ext cx="990600" cy="74612"/>
              <a:chOff x="624" y="3706"/>
              <a:chExt cx="1056" cy="106"/>
            </a:xfrm>
          </p:grpSpPr>
          <p:sp>
            <p:nvSpPr>
              <p:cNvPr id="42" name="Rectangle 3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41"/>
            <p:cNvGrpSpPr>
              <a:grpSpLocks/>
            </p:cNvGrpSpPr>
            <p:nvPr userDrawn="1"/>
          </p:nvGrpSpPr>
          <p:grpSpPr bwMode="auto">
            <a:xfrm>
              <a:off x="3883968" y="15648"/>
              <a:ext cx="990600" cy="74612"/>
              <a:chOff x="624" y="3600"/>
              <a:chExt cx="1056" cy="106"/>
            </a:xfrm>
          </p:grpSpPr>
          <p:sp>
            <p:nvSpPr>
              <p:cNvPr id="40" name="Rectangle 4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44"/>
            <p:cNvGrpSpPr>
              <a:grpSpLocks/>
            </p:cNvGrpSpPr>
            <p:nvPr userDrawn="1"/>
          </p:nvGrpSpPr>
          <p:grpSpPr bwMode="auto">
            <a:xfrm>
              <a:off x="4950768" y="15648"/>
              <a:ext cx="990600" cy="74612"/>
              <a:chOff x="624" y="3706"/>
              <a:chExt cx="1056" cy="106"/>
            </a:xfrm>
          </p:grpSpPr>
          <p:sp>
            <p:nvSpPr>
              <p:cNvPr id="38" name="Rectangle 4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47"/>
            <p:cNvGrpSpPr>
              <a:grpSpLocks/>
            </p:cNvGrpSpPr>
            <p:nvPr userDrawn="1"/>
          </p:nvGrpSpPr>
          <p:grpSpPr bwMode="auto">
            <a:xfrm>
              <a:off x="6017568" y="15648"/>
              <a:ext cx="990600" cy="74612"/>
              <a:chOff x="624" y="3600"/>
              <a:chExt cx="1056" cy="106"/>
            </a:xfrm>
          </p:grpSpPr>
          <p:sp>
            <p:nvSpPr>
              <p:cNvPr id="36" name="Rectangle 4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50"/>
            <p:cNvGrpSpPr>
              <a:grpSpLocks/>
            </p:cNvGrpSpPr>
            <p:nvPr userDrawn="1"/>
          </p:nvGrpSpPr>
          <p:grpSpPr bwMode="auto">
            <a:xfrm>
              <a:off x="7084368" y="15648"/>
              <a:ext cx="990600" cy="74612"/>
              <a:chOff x="624" y="3706"/>
              <a:chExt cx="1056" cy="106"/>
            </a:xfrm>
          </p:grpSpPr>
          <p:sp>
            <p:nvSpPr>
              <p:cNvPr id="34" name="Rectangle 5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5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53"/>
            <p:cNvGrpSpPr>
              <a:grpSpLocks/>
            </p:cNvGrpSpPr>
            <p:nvPr userDrawn="1"/>
          </p:nvGrpSpPr>
          <p:grpSpPr bwMode="auto">
            <a:xfrm>
              <a:off x="8151168" y="15648"/>
              <a:ext cx="990600" cy="74612"/>
              <a:chOff x="624" y="3600"/>
              <a:chExt cx="1056" cy="106"/>
            </a:xfrm>
          </p:grpSpPr>
          <p:sp>
            <p:nvSpPr>
              <p:cNvPr id="32" name="Rectangle 5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5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FE58887-FA78-43FF-9260-6F72D680D8A5}"/>
              </a:ext>
            </a:extLst>
          </p:cNvPr>
          <p:cNvSpPr txBox="1"/>
          <p:nvPr/>
        </p:nvSpPr>
        <p:spPr>
          <a:xfrm>
            <a:off x="1057672" y="2204864"/>
            <a:ext cx="76907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D8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Місія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– організація процесу оцінювання здобутих під час навчання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компетентностей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діагностика якості освітнього процесу через призму сучасних світових тенденцій розвитку медичної освіти.</a:t>
            </a: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 err="1">
                <a:solidFill>
                  <a:srgbClr val="D8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Візія</a:t>
            </a:r>
            <a:r>
              <a:rPr lang="en-US" sz="2800" dirty="0">
                <a:solidFill>
                  <a:srgbClr val="D80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– якісна вища освіта у галузі охорони здоров’я в Україні. 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6ACA5420-D0E9-4608-95AE-4F48B9F9E43D}"/>
              </a:ext>
            </a:extLst>
          </p:cNvPr>
          <p:cNvGrpSpPr/>
          <p:nvPr/>
        </p:nvGrpSpPr>
        <p:grpSpPr>
          <a:xfrm>
            <a:off x="179388" y="0"/>
            <a:ext cx="620712" cy="6858000"/>
            <a:chOff x="179388" y="0"/>
            <a:chExt cx="620712" cy="6858000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179388" y="0"/>
              <a:ext cx="620712" cy="6858000"/>
              <a:chOff x="85" y="0"/>
              <a:chExt cx="391" cy="4320"/>
            </a:xfrm>
          </p:grpSpPr>
          <p:pic>
            <p:nvPicPr>
              <p:cNvPr id="7" name="Picture 4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" y="0"/>
                <a:ext cx="391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-1811" y="2000"/>
                <a:ext cx="4201" cy="327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uk-UA" altLang="uk-UA" sz="2800" b="1" spc="300" dirty="0">
                    <a:solidFill>
                      <a:schemeClr val="accent5">
                        <a:lumMod val="50000"/>
                      </a:schemeClr>
                    </a:solidFill>
                  </a:rPr>
                  <a:t>ЦЕНТР ТЕСТУВАННЯ  </a:t>
                </a:r>
                <a:endParaRPr lang="ru-RU" altLang="uk-UA" sz="2800" b="1" spc="3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EEF48B-1AB1-4C3C-8D2C-44032BBFC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96" y="548680"/>
              <a:ext cx="579496" cy="579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31678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30" y="5452230"/>
            <a:ext cx="6657485" cy="954107"/>
          </a:xfrm>
        </p:spPr>
        <p:txBody>
          <a:bodyPr wrap="square">
            <a:spAutoFit/>
          </a:bodyPr>
          <a:lstStyle/>
          <a:p>
            <a:pPr algn="l" defTabSz="457200"/>
            <a:r>
              <a:rPr lang="uk-UA" sz="2800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«Якість Ваших знань визначає якість Вашого життя»</a:t>
            </a:r>
            <a:endParaRPr lang="en-US" sz="2800" u="sng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9" y="1577252"/>
            <a:ext cx="8192376" cy="3512215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Якість вищої освіти </a:t>
            </a:r>
            <a:r>
              <a:rPr lang="uk-UA" dirty="0"/>
              <a:t>–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відповідність результатів навчання вимогам, що встановлені законодавством, відповідним стандартом вищої освіти та/або договором про надання освітніх послуг. </a:t>
            </a:r>
          </a:p>
          <a:p>
            <a:r>
              <a:rPr lang="uk-U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Якість освітньої діяльності </a:t>
            </a:r>
            <a:r>
              <a:rPr lang="uk-UA" dirty="0"/>
              <a:t>–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рівень організації освітнього процесу у ЗВО, що відповідає стандартам вищої освіти, забезпечує здобуття студентами якісної вищої освіти та сприяє створенню нових знань.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1502" y="448388"/>
            <a:ext cx="66289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u="sng" dirty="0">
                <a:solidFill>
                  <a:schemeClr val="accent6">
                    <a:lumMod val="75000"/>
                  </a:schemeClr>
                </a:solidFill>
              </a:rPr>
              <a:t>«Якість</a:t>
            </a:r>
            <a:r>
              <a:rPr lang="ru-RU" sz="26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u="sng" dirty="0" err="1">
                <a:solidFill>
                  <a:schemeClr val="accent6">
                    <a:lumMod val="75000"/>
                  </a:schemeClr>
                </a:solidFill>
              </a:rPr>
              <a:t>медичної</a:t>
            </a:r>
            <a:r>
              <a:rPr lang="ru-RU" sz="26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600" u="sng" dirty="0">
                <a:solidFill>
                  <a:schemeClr val="accent6">
                    <a:lumMod val="75000"/>
                  </a:schemeClr>
                </a:solidFill>
              </a:rPr>
              <a:t>освіти</a:t>
            </a:r>
            <a:r>
              <a:rPr lang="ru-RU" sz="26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600" u="sng" dirty="0">
                <a:solidFill>
                  <a:schemeClr val="accent6">
                    <a:lumMod val="75000"/>
                  </a:schemeClr>
                </a:solidFill>
              </a:rPr>
              <a:t>сьогодні</a:t>
            </a:r>
            <a:r>
              <a:rPr lang="ru-RU" sz="2600" u="sng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uk-UA" sz="2600" u="sng" dirty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6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600" u="sng" dirty="0">
                <a:solidFill>
                  <a:schemeClr val="accent6">
                    <a:lumMod val="75000"/>
                  </a:schemeClr>
                </a:solidFill>
              </a:rPr>
              <a:t>якість</a:t>
            </a:r>
            <a:r>
              <a:rPr lang="ru-RU" sz="26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600" u="sng" dirty="0">
                <a:solidFill>
                  <a:schemeClr val="accent6">
                    <a:lumMod val="75000"/>
                  </a:schemeClr>
                </a:solidFill>
              </a:rPr>
              <a:t>медичних</a:t>
            </a:r>
            <a:r>
              <a:rPr lang="ru-RU" sz="26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600" u="sng" dirty="0">
                <a:solidFill>
                  <a:schemeClr val="accent6">
                    <a:lumMod val="75000"/>
                  </a:schemeClr>
                </a:solidFill>
              </a:rPr>
              <a:t>послуг</a:t>
            </a:r>
            <a:r>
              <a:rPr lang="ru-RU" sz="2600" u="sng" dirty="0">
                <a:solidFill>
                  <a:schemeClr val="accent6">
                    <a:lumMod val="75000"/>
                  </a:schemeClr>
                </a:solidFill>
              </a:rPr>
              <a:t> завтра</a:t>
            </a:r>
            <a:r>
              <a:rPr lang="uk-UA" altLang="uk-UA" sz="2600" u="sng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uk-UA" sz="2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C95F5372-EAF3-4D00-878C-F71160740FC1}"/>
              </a:ext>
            </a:extLst>
          </p:cNvPr>
          <p:cNvGrpSpPr/>
          <p:nvPr/>
        </p:nvGrpSpPr>
        <p:grpSpPr>
          <a:xfrm>
            <a:off x="179388" y="0"/>
            <a:ext cx="620712" cy="6858000"/>
            <a:chOff x="179388" y="0"/>
            <a:chExt cx="620712" cy="6858000"/>
          </a:xfrm>
        </p:grpSpPr>
        <p:grpSp>
          <p:nvGrpSpPr>
            <p:cNvPr id="6" name="Group 46">
              <a:extLst>
                <a:ext uri="{FF2B5EF4-FFF2-40B4-BE49-F238E27FC236}">
                  <a16:creationId xmlns:a16="http://schemas.microsoft.com/office/drawing/2014/main" id="{90A01FC4-A76F-4DA6-A03E-F3989E23C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88" y="0"/>
              <a:ext cx="620712" cy="6858000"/>
              <a:chOff x="85" y="0"/>
              <a:chExt cx="391" cy="4320"/>
            </a:xfrm>
          </p:grpSpPr>
          <p:pic>
            <p:nvPicPr>
              <p:cNvPr id="8" name="Picture 47">
                <a:extLst>
                  <a:ext uri="{FF2B5EF4-FFF2-40B4-BE49-F238E27FC236}">
                    <a16:creationId xmlns:a16="http://schemas.microsoft.com/office/drawing/2014/main" id="{62DA8B74-AB70-4D92-973E-F92C50E4B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" y="0"/>
                <a:ext cx="391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48">
                <a:extLst>
                  <a:ext uri="{FF2B5EF4-FFF2-40B4-BE49-F238E27FC236}">
                    <a16:creationId xmlns:a16="http://schemas.microsoft.com/office/drawing/2014/main" id="{DBAA1072-06F8-47B5-9B01-2E2F39AA7C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1811" y="2000"/>
                <a:ext cx="4201" cy="327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uk-UA" altLang="uk-UA" sz="2800" b="1" spc="300" dirty="0">
                    <a:solidFill>
                      <a:schemeClr val="accent5">
                        <a:lumMod val="50000"/>
                      </a:schemeClr>
                    </a:solidFill>
                  </a:rPr>
                  <a:t>ЦЕНТР ТЕСТУВАННЯ  </a:t>
                </a:r>
                <a:endParaRPr lang="ru-RU" altLang="uk-UA" sz="2800" b="1" spc="3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1EACFB0-3C54-418E-AEA3-88B206627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96" y="548680"/>
              <a:ext cx="579496" cy="579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3E43BEF2-9698-48E3-ADA1-F6386AB1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949AB362-E7E8-470C-A3D7-523CFE2D8A98}"/>
              </a:ext>
            </a:extLst>
          </p:cNvPr>
          <p:cNvGrpSpPr/>
          <p:nvPr/>
        </p:nvGrpSpPr>
        <p:grpSpPr>
          <a:xfrm>
            <a:off x="179388" y="0"/>
            <a:ext cx="620712" cy="6858000"/>
            <a:chOff x="179388" y="0"/>
            <a:chExt cx="620712" cy="6858000"/>
          </a:xfrm>
        </p:grpSpPr>
        <p:grpSp>
          <p:nvGrpSpPr>
            <p:cNvPr id="4" name="Group 46">
              <a:extLst>
                <a:ext uri="{FF2B5EF4-FFF2-40B4-BE49-F238E27FC236}">
                  <a16:creationId xmlns:a16="http://schemas.microsoft.com/office/drawing/2014/main" id="{47CB51BD-E9C7-4E6D-A952-CA8EAE8B7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88" y="0"/>
              <a:ext cx="620712" cy="6858000"/>
              <a:chOff x="85" y="0"/>
              <a:chExt cx="391" cy="4320"/>
            </a:xfrm>
          </p:grpSpPr>
          <p:pic>
            <p:nvPicPr>
              <p:cNvPr id="7" name="Picture 47">
                <a:extLst>
                  <a:ext uri="{FF2B5EF4-FFF2-40B4-BE49-F238E27FC236}">
                    <a16:creationId xmlns:a16="http://schemas.microsoft.com/office/drawing/2014/main" id="{19C7B6C7-8651-4443-A513-EAA69DF7A5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" y="0"/>
                <a:ext cx="391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48">
                <a:extLst>
                  <a:ext uri="{FF2B5EF4-FFF2-40B4-BE49-F238E27FC236}">
                    <a16:creationId xmlns:a16="http://schemas.microsoft.com/office/drawing/2014/main" id="{DDEBFBB2-A429-4220-AB38-2D6289AAD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1811" y="2000"/>
                <a:ext cx="4201" cy="327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uk-UA" altLang="uk-UA" sz="2800" b="1" spc="300" dirty="0">
                    <a:solidFill>
                      <a:schemeClr val="accent5">
                        <a:lumMod val="50000"/>
                      </a:schemeClr>
                    </a:solidFill>
                  </a:rPr>
                  <a:t>ЦЕНТР ТЕСТУВАННЯ  </a:t>
                </a:r>
                <a:endParaRPr lang="ru-RU" altLang="uk-UA" sz="2800" b="1" spc="3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71E9852-B93C-4AA1-9F80-66B5D2EE1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96" y="548680"/>
              <a:ext cx="579496" cy="579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D293F605-9E42-40F7-BBCD-53E15DDD8273}"/>
              </a:ext>
            </a:extLst>
          </p:cNvPr>
          <p:cNvGrpSpPr/>
          <p:nvPr/>
        </p:nvGrpSpPr>
        <p:grpSpPr>
          <a:xfrm>
            <a:off x="749103" y="161925"/>
            <a:ext cx="7888876" cy="6477000"/>
            <a:chOff x="749103" y="161925"/>
            <a:chExt cx="7888876" cy="64770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9ED01B2-CF0F-4130-936F-FAF08B6B7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r="9051"/>
            <a:stretch/>
          </p:blipFill>
          <p:spPr>
            <a:xfrm>
              <a:off x="749103" y="161925"/>
              <a:ext cx="7888876" cy="6477000"/>
            </a:xfrm>
            <a:prstGeom prst="rect">
              <a:avLst/>
            </a:prstGeom>
          </p:spPr>
        </p:pic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221CC96-D224-41B4-915B-CF578D08CFE9}"/>
                </a:ext>
              </a:extLst>
            </p:cNvPr>
            <p:cNvSpPr/>
            <p:nvPr/>
          </p:nvSpPr>
          <p:spPr>
            <a:xfrm>
              <a:off x="3500222" y="2583953"/>
              <a:ext cx="2687856" cy="16748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6F0028-4AEF-4F64-BE03-F3764C18249E}"/>
                </a:ext>
              </a:extLst>
            </p:cNvPr>
            <p:cNvSpPr txBox="1"/>
            <p:nvPr/>
          </p:nvSpPr>
          <p:spPr>
            <a:xfrm>
              <a:off x="3376112" y="2815480"/>
              <a:ext cx="2995445" cy="2241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3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Якість вищої освіти: розуміння та очікування</a:t>
              </a:r>
              <a:endParaRPr lang="ru-RU" sz="2300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F318B2-8766-4A5C-A061-5BE69D14A03F}"/>
                </a:ext>
              </a:extLst>
            </p:cNvPr>
            <p:cNvSpPr txBox="1"/>
            <p:nvPr/>
          </p:nvSpPr>
          <p:spPr>
            <a:xfrm>
              <a:off x="1494328" y="590344"/>
              <a:ext cx="299544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Студенти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та </a:t>
              </a:r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роботодавці</a:t>
              </a:r>
            </a:p>
            <a:p>
              <a:pPr algn="ctr"/>
              <a:r>
                <a:rPr lang="uk-UA" dirty="0">
                  <a:latin typeface="Tahoma" panose="020B0604030504040204" pitchFamily="34" charset="0"/>
                  <a:ea typeface="Tahoma" panose="020B0604030504040204" pitchFamily="34" charset="0"/>
                </a:rPr>
                <a:t>розглядають якість викладання і навчання як відповідну підготовку до професійної діяльності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58823-2E28-4263-BA0C-E83BDFDA992B}"/>
                </a:ext>
              </a:extLst>
            </p:cNvPr>
            <p:cNvSpPr txBox="1"/>
            <p:nvPr/>
          </p:nvSpPr>
          <p:spPr>
            <a:xfrm>
              <a:off x="5080418" y="686232"/>
              <a:ext cx="2995445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Викладачі</a:t>
              </a:r>
            </a:p>
            <a:p>
              <a:pPr algn="ctr"/>
              <a:r>
                <a:rPr lang="uk-UA" dirty="0">
                  <a:latin typeface="Tahoma" panose="020B0604030504040204" pitchFamily="34" charset="0"/>
                  <a:ea typeface="Tahoma" panose="020B0604030504040204" pitchFamily="34" charset="0"/>
                </a:rPr>
                <a:t>Розуміють якість викладання передусім як передавання знань і науково-</a:t>
              </a:r>
              <a:r>
                <a:rPr lang="uk-UA" dirty="0" err="1">
                  <a:latin typeface="Tahoma" panose="020B0604030504040204" pitchFamily="34" charset="0"/>
                  <a:ea typeface="Tahoma" panose="020B0604030504040204" pitchFamily="34" charset="0"/>
                </a:rPr>
                <a:t>обгрунтований</a:t>
              </a:r>
              <a:r>
                <a:rPr lang="uk-UA" dirty="0">
                  <a:latin typeface="Tahoma" panose="020B0604030504040204" pitchFamily="34" charset="0"/>
                  <a:ea typeface="Tahoma" panose="020B0604030504040204" pitchFamily="34" charset="0"/>
                </a:rPr>
                <a:t> процес пізнання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B1652A-24BB-45F2-B8E0-44CC4544ED39}"/>
                </a:ext>
              </a:extLst>
            </p:cNvPr>
            <p:cNvSpPr txBox="1"/>
            <p:nvPr/>
          </p:nvSpPr>
          <p:spPr>
            <a:xfrm>
              <a:off x="1422789" y="3885099"/>
              <a:ext cx="3130161" cy="2492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Політики та громадськість</a:t>
              </a:r>
            </a:p>
            <a:p>
              <a:pPr algn="ctr"/>
              <a:r>
                <a:rPr lang="uk-UA" dirty="0">
                  <a:latin typeface="Tahoma" panose="020B0604030504040204" pitchFamily="34" charset="0"/>
                  <a:ea typeface="Tahoma" panose="020B0604030504040204" pitchFamily="34" charset="0"/>
                </a:rPr>
                <a:t>очікують підготовки фахівців, які матимуть відповідальність  за подальший соціально-економічний розвиток суспільства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F630E3-4C02-40C4-B1D0-D4E570B1571D}"/>
                </a:ext>
              </a:extLst>
            </p:cNvPr>
            <p:cNvSpPr txBox="1"/>
            <p:nvPr/>
          </p:nvSpPr>
          <p:spPr>
            <a:xfrm>
              <a:off x="5194718" y="4211225"/>
              <a:ext cx="2995445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Держава та </a:t>
              </a:r>
              <a:r>
                <a:rPr lang="uk-UA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стейкхолдери</a:t>
              </a:r>
              <a:endPara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uk-UA" dirty="0">
                  <a:latin typeface="Tahoma" panose="020B0604030504040204" pitchFamily="34" charset="0"/>
                  <a:ea typeface="Tahoma" panose="020B0604030504040204" pitchFamily="34" charset="0"/>
                </a:rPr>
                <a:t>розглядають насамперед </a:t>
              </a: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</a:rPr>
                <a:t>як </a:t>
              </a:r>
              <a:r>
                <a:rPr lang="uk-UA" dirty="0">
                  <a:latin typeface="Tahoma" panose="020B0604030504040204" pitchFamily="34" charset="0"/>
                  <a:ea typeface="Tahoma" panose="020B0604030504040204" pitchFamily="34" charset="0"/>
                </a:rPr>
                <a:t>інструмент сталого розвитку країни</a:t>
              </a:r>
            </a:p>
          </p:txBody>
        </p:sp>
      </p:grp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0F245738-1F5B-4855-BC9B-D2E42FDB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CD2F779C-94DB-408D-97AF-E659A5336E19}"/>
              </a:ext>
            </a:extLst>
          </p:cNvPr>
          <p:cNvGrpSpPr/>
          <p:nvPr/>
        </p:nvGrpSpPr>
        <p:grpSpPr>
          <a:xfrm>
            <a:off x="179388" y="0"/>
            <a:ext cx="620712" cy="6858000"/>
            <a:chOff x="179388" y="0"/>
            <a:chExt cx="620712" cy="6858000"/>
          </a:xfrm>
        </p:grpSpPr>
        <p:grpSp>
          <p:nvGrpSpPr>
            <p:cNvPr id="6" name="Group 46">
              <a:extLst>
                <a:ext uri="{FF2B5EF4-FFF2-40B4-BE49-F238E27FC236}">
                  <a16:creationId xmlns:a16="http://schemas.microsoft.com/office/drawing/2014/main" id="{DB2F93A0-297D-4B1B-B940-8FC1124EA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88" y="0"/>
              <a:ext cx="620712" cy="6858000"/>
              <a:chOff x="85" y="0"/>
              <a:chExt cx="391" cy="4320"/>
            </a:xfrm>
          </p:grpSpPr>
          <p:pic>
            <p:nvPicPr>
              <p:cNvPr id="8" name="Picture 47">
                <a:extLst>
                  <a:ext uri="{FF2B5EF4-FFF2-40B4-BE49-F238E27FC236}">
                    <a16:creationId xmlns:a16="http://schemas.microsoft.com/office/drawing/2014/main" id="{14AC4404-05F0-43A5-9B7F-2D9D468EAB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" y="0"/>
                <a:ext cx="391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48">
                <a:extLst>
                  <a:ext uri="{FF2B5EF4-FFF2-40B4-BE49-F238E27FC236}">
                    <a16:creationId xmlns:a16="http://schemas.microsoft.com/office/drawing/2014/main" id="{CF819CF0-3B24-4C8F-963D-D16BA17D09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1811" y="2000"/>
                <a:ext cx="4201" cy="327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uk-UA" altLang="uk-UA" sz="2800" b="1" spc="300" dirty="0">
                    <a:solidFill>
                      <a:schemeClr val="accent5">
                        <a:lumMod val="50000"/>
                      </a:schemeClr>
                    </a:solidFill>
                  </a:rPr>
                  <a:t>ЦЕНТР ТЕСТУВАННЯ  </a:t>
                </a:r>
                <a:endParaRPr lang="ru-RU" altLang="uk-UA" sz="2800" b="1" spc="3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3DE6A97-6FC7-49E4-910B-BABE753D4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96" y="548680"/>
              <a:ext cx="579496" cy="579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itle 3">
            <a:extLst>
              <a:ext uri="{FF2B5EF4-FFF2-40B4-BE49-F238E27FC236}">
                <a16:creationId xmlns:a16="http://schemas.microsoft.com/office/drawing/2014/main" id="{9F0D5B1C-A676-46C4-9976-48DE864A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40" y="136525"/>
            <a:ext cx="7635249" cy="1143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9E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Якість викладання та навчання розглядають у трьох вимірах:</a:t>
            </a:r>
            <a:endParaRPr lang="en-US" sz="3200" dirty="0">
              <a:solidFill>
                <a:srgbClr val="FF9E1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382939AF-13E2-4745-8E9F-A19D2BA47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340" y="1587390"/>
            <a:ext cx="7940660" cy="489723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700" b="1" dirty="0">
                <a:solidFill>
                  <a:schemeClr val="accent1">
                    <a:lumMod val="50000"/>
                  </a:schemeClr>
                </a:solidFill>
              </a:rPr>
              <a:t>якість на вході (якість ресурсів): 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</a:rPr>
              <a:t>розкривається в тому, наскільки матеріальні та людські ресурси, які задіяні в освітньому процесі, здатні до подальшого розвитку кваліфікаційних цілей;</a:t>
            </a:r>
          </a:p>
          <a:p>
            <a:pPr lvl="0"/>
            <a:endParaRPr lang="uk-UA" sz="27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uk-UA" sz="2700" b="1" dirty="0">
                <a:solidFill>
                  <a:schemeClr val="accent1">
                    <a:lumMod val="50000"/>
                  </a:schemeClr>
                </a:solidFill>
              </a:rPr>
              <a:t>якість процесу: 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</a:rPr>
              <a:t>виявляється в узгодженості, дієвості й ефективності концепції, організації та реалізації навчальної програми;</a:t>
            </a:r>
          </a:p>
          <a:p>
            <a:pPr lvl="0"/>
            <a:endParaRPr lang="uk-UA" sz="27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uk-UA" sz="2700" b="1" dirty="0">
                <a:solidFill>
                  <a:schemeClr val="accent1">
                    <a:lumMod val="50000"/>
                  </a:schemeClr>
                </a:solidFill>
              </a:rPr>
              <a:t>якість на виході (якість цілей або результатів): 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</a:rPr>
              <a:t>полягає в чіткому обґрунтуванні кваліфікаційних цілей, які орієнтуються на очікувані </a:t>
            </a:r>
            <a:r>
              <a:rPr lang="uk-UA" sz="2700" dirty="0" err="1">
                <a:solidFill>
                  <a:schemeClr val="accent1">
                    <a:lumMod val="50000"/>
                  </a:schemeClr>
                </a:solidFill>
              </a:rPr>
              <a:t>стейкхолдерами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</a:rPr>
              <a:t> компетентності майбутніх фахівців.</a:t>
            </a:r>
            <a:endParaRPr lang="uk-UA" dirty="0"/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3E6F4486-2D9F-46F1-BA5C-D096CC99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86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82EED8A-0F58-4854-9F75-7428A786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B845-F96D-4A90-ABBF-D2BCBA0D8B09}" type="slidenum">
              <a:rPr lang="uk-UA" smtClean="0"/>
              <a:t>6</a:t>
            </a:fld>
            <a:endParaRPr lang="uk-UA" dirty="0"/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7CB2E8EF-D4E1-46C7-9A5B-69F4A9F7DE49}"/>
              </a:ext>
            </a:extLst>
          </p:cNvPr>
          <p:cNvGrpSpPr/>
          <p:nvPr/>
        </p:nvGrpSpPr>
        <p:grpSpPr>
          <a:xfrm>
            <a:off x="179388" y="0"/>
            <a:ext cx="620712" cy="6858000"/>
            <a:chOff x="179388" y="0"/>
            <a:chExt cx="620712" cy="6858000"/>
          </a:xfrm>
        </p:grpSpPr>
        <p:grpSp>
          <p:nvGrpSpPr>
            <p:cNvPr id="6" name="Group 46">
              <a:extLst>
                <a:ext uri="{FF2B5EF4-FFF2-40B4-BE49-F238E27FC236}">
                  <a16:creationId xmlns:a16="http://schemas.microsoft.com/office/drawing/2014/main" id="{766220E0-9968-4894-A819-2F5BBA274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88" y="0"/>
              <a:ext cx="620712" cy="6858000"/>
              <a:chOff x="85" y="0"/>
              <a:chExt cx="391" cy="4320"/>
            </a:xfrm>
          </p:grpSpPr>
          <p:pic>
            <p:nvPicPr>
              <p:cNvPr id="8" name="Picture 47">
                <a:extLst>
                  <a:ext uri="{FF2B5EF4-FFF2-40B4-BE49-F238E27FC236}">
                    <a16:creationId xmlns:a16="http://schemas.microsoft.com/office/drawing/2014/main" id="{FE3330D7-61BF-4A3F-B9E6-34109A2DA0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" y="0"/>
                <a:ext cx="391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48">
                <a:extLst>
                  <a:ext uri="{FF2B5EF4-FFF2-40B4-BE49-F238E27FC236}">
                    <a16:creationId xmlns:a16="http://schemas.microsoft.com/office/drawing/2014/main" id="{30C982D3-0D55-4D31-8AFB-3532E2BD6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1811" y="2000"/>
                <a:ext cx="4201" cy="327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uk-UA" altLang="uk-UA" sz="2800" b="1" spc="300" dirty="0">
                    <a:solidFill>
                      <a:schemeClr val="accent5">
                        <a:lumMod val="50000"/>
                      </a:schemeClr>
                    </a:solidFill>
                  </a:rPr>
                  <a:t>ЦЕНТР ТЕСТУВАННЯ  </a:t>
                </a:r>
                <a:endParaRPr lang="ru-RU" altLang="uk-UA" sz="2800" b="1" spc="3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5982379-86BB-4F0D-867F-AC7F359B6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96" y="548680"/>
              <a:ext cx="579496" cy="579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AD981B6B-BC1F-4C9F-AF25-F7DA3BE2CB6C}"/>
              </a:ext>
            </a:extLst>
          </p:cNvPr>
          <p:cNvSpPr/>
          <p:nvPr/>
        </p:nvSpPr>
        <p:spPr>
          <a:xfrm>
            <a:off x="2419348" y="1352033"/>
            <a:ext cx="4829177" cy="99435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Здобувачі з низьким рівнем знань </a:t>
            </a:r>
            <a:b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правильних відповідей на іспиті)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7DF5F89-776C-4009-89AA-253BD07F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40" y="136525"/>
            <a:ext cx="7635249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Кількість пацієнтів, які можуть постраждати від дій некваліфікованого лікаря </a:t>
            </a:r>
            <a:endParaRPr lang="en-US" sz="2400" b="1" dirty="0">
              <a:solidFill>
                <a:srgbClr val="0066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Робота для лікарів у Києві: Медмістечко розшукує! | Відрадний">
            <a:extLst>
              <a:ext uri="{FF2B5EF4-FFF2-40B4-BE49-F238E27FC236}">
                <a16:creationId xmlns:a16="http://schemas.microsoft.com/office/drawing/2014/main" id="{7B28A7DA-68A0-41A6-B093-A5968B450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2845" r="8571" b="4471"/>
          <a:stretch/>
        </p:blipFill>
        <p:spPr bwMode="auto">
          <a:xfrm>
            <a:off x="817560" y="2238375"/>
            <a:ext cx="1497015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222C5C9-F1F6-4536-8467-483C722BA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r="7106"/>
          <a:stretch/>
        </p:blipFill>
        <p:spPr bwMode="auto">
          <a:xfrm>
            <a:off x="5622925" y="4476408"/>
            <a:ext cx="3276600" cy="164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86CBE7-84B0-4EEA-934E-567D3832CA7B}"/>
              </a:ext>
            </a:extLst>
          </p:cNvPr>
          <p:cNvSpPr txBox="1"/>
          <p:nvPr/>
        </p:nvSpPr>
        <p:spPr>
          <a:xfrm>
            <a:off x="2305050" y="2757227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 день роботи – 10 пацієнтів / ризик 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помилок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 місяць роботи – 22*5 пацієнтів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пацієнтів у зоні ризику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 рік роботи – 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1210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пацієнтів у зоні ризику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5 років роботи – 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6050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пацієнтів у зоні ризику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781C01-8DF0-40DB-B1A3-3D98DA8C3359}"/>
              </a:ext>
            </a:extLst>
          </p:cNvPr>
          <p:cNvSpPr txBox="1"/>
          <p:nvPr/>
        </p:nvSpPr>
        <p:spPr>
          <a:xfrm>
            <a:off x="1008061" y="4407619"/>
            <a:ext cx="4792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2021 році КРОК 2 не склав 601 здобувач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uk-UA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Потенційно у зоні ризику могли бути</a:t>
            </a:r>
          </a:p>
          <a:p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630</a:t>
            </a: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тис.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пацієнтів  </a:t>
            </a:r>
          </a:p>
        </p:txBody>
      </p:sp>
    </p:spTree>
    <p:extLst>
      <p:ext uri="{BB962C8B-B14F-4D97-AF65-F5344CB8AC3E}">
        <p14:creationId xmlns:p14="http://schemas.microsoft.com/office/powerpoint/2010/main" val="130878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9388" y="0"/>
            <a:ext cx="620712" cy="6858000"/>
            <a:chOff x="85" y="0"/>
            <a:chExt cx="391" cy="4320"/>
          </a:xfrm>
        </p:grpSpPr>
        <p:pic>
          <p:nvPicPr>
            <p:cNvPr id="7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0"/>
              <a:ext cx="39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 rot="16200000">
              <a:off x="-1811" y="2000"/>
              <a:ext cx="4201" cy="32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altLang="uk-UA" sz="2800" b="1" spc="300" dirty="0">
                  <a:solidFill>
                    <a:schemeClr val="accent5">
                      <a:lumMod val="50000"/>
                    </a:schemeClr>
                  </a:solidFill>
                </a:rPr>
                <a:t>ЦЕНТР ТЕСТУВАННЯ  </a:t>
              </a:r>
              <a:endParaRPr lang="ru-RU" altLang="uk-UA" sz="2800" b="1" spc="3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00100" y="6694488"/>
            <a:ext cx="8301336" cy="74612"/>
            <a:chOff x="683568" y="15648"/>
            <a:chExt cx="8458200" cy="74612"/>
          </a:xfrm>
        </p:grpSpPr>
        <p:grpSp>
          <p:nvGrpSpPr>
            <p:cNvPr id="24" name="Group 32"/>
            <p:cNvGrpSpPr>
              <a:grpSpLocks/>
            </p:cNvGrpSpPr>
            <p:nvPr userDrawn="1"/>
          </p:nvGrpSpPr>
          <p:grpSpPr bwMode="auto">
            <a:xfrm>
              <a:off x="683568" y="15648"/>
              <a:ext cx="990600" cy="74612"/>
              <a:chOff x="624" y="3706"/>
              <a:chExt cx="1056" cy="106"/>
            </a:xfrm>
          </p:grpSpPr>
          <p:sp>
            <p:nvSpPr>
              <p:cNvPr id="46" name="Rectangle 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1750368" y="15648"/>
              <a:ext cx="990600" cy="74612"/>
              <a:chOff x="624" y="3600"/>
              <a:chExt cx="1056" cy="106"/>
            </a:xfrm>
          </p:grpSpPr>
          <p:sp>
            <p:nvSpPr>
              <p:cNvPr id="44" name="Rectangle 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8"/>
            <p:cNvGrpSpPr>
              <a:grpSpLocks/>
            </p:cNvGrpSpPr>
            <p:nvPr userDrawn="1"/>
          </p:nvGrpSpPr>
          <p:grpSpPr bwMode="auto">
            <a:xfrm>
              <a:off x="2817168" y="15648"/>
              <a:ext cx="990600" cy="74612"/>
              <a:chOff x="624" y="3706"/>
              <a:chExt cx="1056" cy="106"/>
            </a:xfrm>
          </p:grpSpPr>
          <p:sp>
            <p:nvSpPr>
              <p:cNvPr id="42" name="Rectangle 3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41"/>
            <p:cNvGrpSpPr>
              <a:grpSpLocks/>
            </p:cNvGrpSpPr>
            <p:nvPr userDrawn="1"/>
          </p:nvGrpSpPr>
          <p:grpSpPr bwMode="auto">
            <a:xfrm>
              <a:off x="3883968" y="15648"/>
              <a:ext cx="990600" cy="74612"/>
              <a:chOff x="624" y="3600"/>
              <a:chExt cx="1056" cy="106"/>
            </a:xfrm>
          </p:grpSpPr>
          <p:sp>
            <p:nvSpPr>
              <p:cNvPr id="40" name="Rectangle 4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44"/>
            <p:cNvGrpSpPr>
              <a:grpSpLocks/>
            </p:cNvGrpSpPr>
            <p:nvPr userDrawn="1"/>
          </p:nvGrpSpPr>
          <p:grpSpPr bwMode="auto">
            <a:xfrm>
              <a:off x="4950768" y="15648"/>
              <a:ext cx="990600" cy="74612"/>
              <a:chOff x="624" y="3706"/>
              <a:chExt cx="1056" cy="106"/>
            </a:xfrm>
          </p:grpSpPr>
          <p:sp>
            <p:nvSpPr>
              <p:cNvPr id="38" name="Rectangle 4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47"/>
            <p:cNvGrpSpPr>
              <a:grpSpLocks/>
            </p:cNvGrpSpPr>
            <p:nvPr userDrawn="1"/>
          </p:nvGrpSpPr>
          <p:grpSpPr bwMode="auto">
            <a:xfrm>
              <a:off x="6017568" y="15648"/>
              <a:ext cx="990600" cy="74612"/>
              <a:chOff x="624" y="3600"/>
              <a:chExt cx="1056" cy="106"/>
            </a:xfrm>
          </p:grpSpPr>
          <p:sp>
            <p:nvSpPr>
              <p:cNvPr id="36" name="Rectangle 4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50"/>
            <p:cNvGrpSpPr>
              <a:grpSpLocks/>
            </p:cNvGrpSpPr>
            <p:nvPr userDrawn="1"/>
          </p:nvGrpSpPr>
          <p:grpSpPr bwMode="auto">
            <a:xfrm>
              <a:off x="7084368" y="15648"/>
              <a:ext cx="990600" cy="74612"/>
              <a:chOff x="624" y="3706"/>
              <a:chExt cx="1056" cy="106"/>
            </a:xfrm>
          </p:grpSpPr>
          <p:sp>
            <p:nvSpPr>
              <p:cNvPr id="34" name="Rectangle 5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5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53"/>
            <p:cNvGrpSpPr>
              <a:grpSpLocks/>
            </p:cNvGrpSpPr>
            <p:nvPr userDrawn="1"/>
          </p:nvGrpSpPr>
          <p:grpSpPr bwMode="auto">
            <a:xfrm>
              <a:off x="8151168" y="15648"/>
              <a:ext cx="990600" cy="74612"/>
              <a:chOff x="624" y="3600"/>
              <a:chExt cx="1056" cy="106"/>
            </a:xfrm>
          </p:grpSpPr>
          <p:sp>
            <p:nvSpPr>
              <p:cNvPr id="32" name="Rectangle 5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5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EF48B-1AB1-4C3C-8D2C-44032BBFC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" y="548680"/>
            <a:ext cx="579496" cy="57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D731307-358C-48CD-8800-FC6B6A633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18" t="1714" r="15943" b="2014"/>
          <a:stretch/>
        </p:blipFill>
        <p:spPr>
          <a:xfrm>
            <a:off x="1249704" y="0"/>
            <a:ext cx="65968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8AC4B84-0FD3-4477-9A37-9C6BC5E52803}"/>
              </a:ext>
            </a:extLst>
          </p:cNvPr>
          <p:cNvGrpSpPr/>
          <p:nvPr/>
        </p:nvGrpSpPr>
        <p:grpSpPr>
          <a:xfrm>
            <a:off x="1296375" y="223865"/>
            <a:ext cx="7774567" cy="5824063"/>
            <a:chOff x="1296375" y="223865"/>
            <a:chExt cx="7774567" cy="5824063"/>
          </a:xfrm>
        </p:grpSpPr>
        <p:sp>
          <p:nvSpPr>
            <p:cNvPr id="68" name="Прямоугольник 5">
              <a:extLst>
                <a:ext uri="{FF2B5EF4-FFF2-40B4-BE49-F238E27FC236}">
                  <a16:creationId xmlns:a16="http://schemas.microsoft.com/office/drawing/2014/main" id="{84CB81D7-E226-4E98-A537-16F125C7613D}"/>
                </a:ext>
              </a:extLst>
            </p:cNvPr>
            <p:cNvSpPr/>
            <p:nvPr/>
          </p:nvSpPr>
          <p:spPr>
            <a:xfrm>
              <a:off x="3856863" y="5463153"/>
              <a:ext cx="14665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  <p:sp>
          <p:nvSpPr>
            <p:cNvPr id="69" name="Прямоугольник 6">
              <a:extLst>
                <a:ext uri="{FF2B5EF4-FFF2-40B4-BE49-F238E27FC236}">
                  <a16:creationId xmlns:a16="http://schemas.microsoft.com/office/drawing/2014/main" id="{B5D2CE18-1DA3-41CF-8048-976B448B23C0}"/>
                </a:ext>
              </a:extLst>
            </p:cNvPr>
            <p:cNvSpPr/>
            <p:nvPr/>
          </p:nvSpPr>
          <p:spPr>
            <a:xfrm>
              <a:off x="2186218" y="1309888"/>
              <a:ext cx="9304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215</a:t>
              </a:r>
            </a:p>
          </p:txBody>
        </p:sp>
        <p:sp>
          <p:nvSpPr>
            <p:cNvPr id="70" name="Прямоугольник 7">
              <a:extLst>
                <a:ext uri="{FF2B5EF4-FFF2-40B4-BE49-F238E27FC236}">
                  <a16:creationId xmlns:a16="http://schemas.microsoft.com/office/drawing/2014/main" id="{5CC3AC34-C02F-46EF-8656-30E395DBA5C9}"/>
                </a:ext>
              </a:extLst>
            </p:cNvPr>
            <p:cNvSpPr/>
            <p:nvPr/>
          </p:nvSpPr>
          <p:spPr>
            <a:xfrm>
              <a:off x="3066382" y="1320304"/>
              <a:ext cx="15401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екзаменаційних збірників</a:t>
              </a:r>
            </a:p>
          </p:txBody>
        </p:sp>
        <p:sp>
          <p:nvSpPr>
            <p:cNvPr id="73" name="Прямоугольник 6">
              <a:extLst>
                <a:ext uri="{FF2B5EF4-FFF2-40B4-BE49-F238E27FC236}">
                  <a16:creationId xmlns:a16="http://schemas.microsoft.com/office/drawing/2014/main" id="{75F4D517-952E-4CB5-96A2-EC865DBBC8B4}"/>
                </a:ext>
              </a:extLst>
            </p:cNvPr>
            <p:cNvSpPr/>
            <p:nvPr/>
          </p:nvSpPr>
          <p:spPr>
            <a:xfrm>
              <a:off x="6702037" y="3162584"/>
              <a:ext cx="1084147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69042</a:t>
              </a:r>
            </a:p>
          </p:txBody>
        </p:sp>
        <p:sp>
          <p:nvSpPr>
            <p:cNvPr id="74" name="Прямоугольник 7">
              <a:extLst>
                <a:ext uri="{FF2B5EF4-FFF2-40B4-BE49-F238E27FC236}">
                  <a16:creationId xmlns:a16="http://schemas.microsoft.com/office/drawing/2014/main" id="{2F61A9AF-868F-4176-9D54-A1658BB1D795}"/>
                </a:ext>
              </a:extLst>
            </p:cNvPr>
            <p:cNvSpPr/>
            <p:nvPr/>
          </p:nvSpPr>
          <p:spPr>
            <a:xfrm>
              <a:off x="7639167" y="3078641"/>
              <a:ext cx="9761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здобувачів отримали диплом</a:t>
              </a:r>
            </a:p>
          </p:txBody>
        </p:sp>
        <p:sp>
          <p:nvSpPr>
            <p:cNvPr id="75" name="Прямоугольник 6">
              <a:extLst>
                <a:ext uri="{FF2B5EF4-FFF2-40B4-BE49-F238E27FC236}">
                  <a16:creationId xmlns:a16="http://schemas.microsoft.com/office/drawing/2014/main" id="{1446A527-43C5-4AED-AFCD-5A5CA9D694C1}"/>
                </a:ext>
              </a:extLst>
            </p:cNvPr>
            <p:cNvSpPr/>
            <p:nvPr/>
          </p:nvSpPr>
          <p:spPr>
            <a:xfrm>
              <a:off x="2375306" y="2754355"/>
              <a:ext cx="9304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185</a:t>
              </a:r>
            </a:p>
          </p:txBody>
        </p:sp>
        <p:sp>
          <p:nvSpPr>
            <p:cNvPr id="76" name="Прямоугольник 7">
              <a:extLst>
                <a:ext uri="{FF2B5EF4-FFF2-40B4-BE49-F238E27FC236}">
                  <a16:creationId xmlns:a16="http://schemas.microsoft.com/office/drawing/2014/main" id="{4B2CB672-8E0C-4511-B0CD-7C2FA30DA4DA}"/>
                </a:ext>
              </a:extLst>
            </p:cNvPr>
            <p:cNvSpPr/>
            <p:nvPr/>
          </p:nvSpPr>
          <p:spPr>
            <a:xfrm>
              <a:off x="3316393" y="2794104"/>
              <a:ext cx="7387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іспитів</a:t>
              </a:r>
            </a:p>
          </p:txBody>
        </p:sp>
        <p:sp>
          <p:nvSpPr>
            <p:cNvPr id="77" name="Прямоугольник 7">
              <a:extLst>
                <a:ext uri="{FF2B5EF4-FFF2-40B4-BE49-F238E27FC236}">
                  <a16:creationId xmlns:a16="http://schemas.microsoft.com/office/drawing/2014/main" id="{225E5A35-6AF3-419A-9B95-F45D4F8B2D51}"/>
                </a:ext>
              </a:extLst>
            </p:cNvPr>
            <p:cNvSpPr/>
            <p:nvPr/>
          </p:nvSpPr>
          <p:spPr>
            <a:xfrm>
              <a:off x="2372003" y="3717662"/>
              <a:ext cx="171668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300" i="1" dirty="0">
                  <a:latin typeface="Arial" panose="020B0604020202020204" pitchFamily="34" charset="0"/>
                  <a:cs typeface="Arial" panose="020B0604020202020204" pitchFamily="34" charset="0"/>
                </a:rPr>
                <a:t>ЗВО/коледжі </a:t>
              </a:r>
            </a:p>
          </p:txBody>
        </p:sp>
        <p:sp>
          <p:nvSpPr>
            <p:cNvPr id="78" name="Прямоугольник 6">
              <a:extLst>
                <a:ext uri="{FF2B5EF4-FFF2-40B4-BE49-F238E27FC236}">
                  <a16:creationId xmlns:a16="http://schemas.microsoft.com/office/drawing/2014/main" id="{D2A745EF-DEFE-4BDA-90C3-FD2DF4AF7961}"/>
                </a:ext>
              </a:extLst>
            </p:cNvPr>
            <p:cNvSpPr/>
            <p:nvPr/>
          </p:nvSpPr>
          <p:spPr>
            <a:xfrm>
              <a:off x="1296375" y="3717662"/>
              <a:ext cx="1153361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44/118</a:t>
              </a:r>
            </a:p>
          </p:txBody>
        </p:sp>
        <p:sp>
          <p:nvSpPr>
            <p:cNvPr id="79" name="Прямоугольник 6">
              <a:extLst>
                <a:ext uri="{FF2B5EF4-FFF2-40B4-BE49-F238E27FC236}">
                  <a16:creationId xmlns:a16="http://schemas.microsoft.com/office/drawing/2014/main" id="{6CF0EDB2-2DD3-4B69-B893-F74EC80D33AF}"/>
                </a:ext>
              </a:extLst>
            </p:cNvPr>
            <p:cNvSpPr/>
            <p:nvPr/>
          </p:nvSpPr>
          <p:spPr>
            <a:xfrm>
              <a:off x="5699427" y="1824745"/>
              <a:ext cx="1084147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13750</a:t>
              </a:r>
            </a:p>
          </p:txBody>
        </p:sp>
        <p:sp>
          <p:nvSpPr>
            <p:cNvPr id="80" name="Прямоугольник 7">
              <a:extLst>
                <a:ext uri="{FF2B5EF4-FFF2-40B4-BE49-F238E27FC236}">
                  <a16:creationId xmlns:a16="http://schemas.microsoft.com/office/drawing/2014/main" id="{9BB01A57-C85A-4803-A821-52BBF4E48461}"/>
                </a:ext>
              </a:extLst>
            </p:cNvPr>
            <p:cNvSpPr/>
            <p:nvPr/>
          </p:nvSpPr>
          <p:spPr>
            <a:xfrm>
              <a:off x="6627622" y="1640189"/>
              <a:ext cx="24433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200" i="1" dirty="0"/>
                <a:t>здобувачів НЕ продемонстрували наявність мінімального рівня професійної компетентності, необхідного для отримання диплому</a:t>
              </a:r>
            </a:p>
          </p:txBody>
        </p:sp>
        <p:sp>
          <p:nvSpPr>
            <p:cNvPr id="81" name="Прямоугольник 7">
              <a:extLst>
                <a:ext uri="{FF2B5EF4-FFF2-40B4-BE49-F238E27FC236}">
                  <a16:creationId xmlns:a16="http://schemas.microsoft.com/office/drawing/2014/main" id="{0631FCF1-FDDA-488D-BC95-EBF24B680DD5}"/>
                </a:ext>
              </a:extLst>
            </p:cNvPr>
            <p:cNvSpPr/>
            <p:nvPr/>
          </p:nvSpPr>
          <p:spPr>
            <a:xfrm>
              <a:off x="5090534" y="223865"/>
              <a:ext cx="15401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здобувача складали іспит КРОК </a:t>
              </a:r>
            </a:p>
          </p:txBody>
        </p:sp>
        <p:sp>
          <p:nvSpPr>
            <p:cNvPr id="82" name="Прямоугольник 6">
              <a:extLst>
                <a:ext uri="{FF2B5EF4-FFF2-40B4-BE49-F238E27FC236}">
                  <a16:creationId xmlns:a16="http://schemas.microsoft.com/office/drawing/2014/main" id="{2F8C11C1-9394-4A48-9168-AE24D5C8E87B}"/>
                </a:ext>
              </a:extLst>
            </p:cNvPr>
            <p:cNvSpPr/>
            <p:nvPr/>
          </p:nvSpPr>
          <p:spPr>
            <a:xfrm>
              <a:off x="4118675" y="251806"/>
              <a:ext cx="1061149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82792</a:t>
              </a:r>
            </a:p>
          </p:txBody>
        </p:sp>
        <p:sp>
          <p:nvSpPr>
            <p:cNvPr id="83" name="Прямоугольник 6">
              <a:extLst>
                <a:ext uri="{FF2B5EF4-FFF2-40B4-BE49-F238E27FC236}">
                  <a16:creationId xmlns:a16="http://schemas.microsoft.com/office/drawing/2014/main" id="{714D2D2C-407A-47D8-8D1E-C04389BB21C2}"/>
                </a:ext>
              </a:extLst>
            </p:cNvPr>
            <p:cNvSpPr/>
            <p:nvPr/>
          </p:nvSpPr>
          <p:spPr>
            <a:xfrm>
              <a:off x="5529552" y="4091472"/>
              <a:ext cx="9304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259</a:t>
              </a:r>
            </a:p>
          </p:txBody>
        </p:sp>
        <p:sp>
          <p:nvSpPr>
            <p:cNvPr id="84" name="Прямоугольник 7">
              <a:extLst>
                <a:ext uri="{FF2B5EF4-FFF2-40B4-BE49-F238E27FC236}">
                  <a16:creationId xmlns:a16="http://schemas.microsoft.com/office/drawing/2014/main" id="{6E706DD0-71DA-4633-BF80-96434F4F4459}"/>
                </a:ext>
              </a:extLst>
            </p:cNvPr>
            <p:cNvSpPr/>
            <p:nvPr/>
          </p:nvSpPr>
          <p:spPr>
            <a:xfrm>
              <a:off x="6403825" y="4139059"/>
              <a:ext cx="21022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зафіксовано випадків академічної недоброчесності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79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9388" y="0"/>
            <a:ext cx="620712" cy="6858000"/>
            <a:chOff x="85" y="0"/>
            <a:chExt cx="391" cy="4320"/>
          </a:xfrm>
        </p:grpSpPr>
        <p:pic>
          <p:nvPicPr>
            <p:cNvPr id="7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0"/>
              <a:ext cx="39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 rot="16200000">
              <a:off x="-1811" y="2000"/>
              <a:ext cx="4201" cy="32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altLang="uk-UA" sz="2800" b="1" spc="300" dirty="0">
                  <a:solidFill>
                    <a:schemeClr val="accent5">
                      <a:lumMod val="50000"/>
                    </a:schemeClr>
                  </a:solidFill>
                </a:rPr>
                <a:t>ЦЕНТР ТЕСТУВАННЯ  </a:t>
              </a:r>
              <a:endParaRPr lang="ru-RU" altLang="uk-UA" sz="2800" b="1" spc="3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00100" y="6694488"/>
            <a:ext cx="8301336" cy="74612"/>
            <a:chOff x="683568" y="15648"/>
            <a:chExt cx="8458200" cy="74612"/>
          </a:xfrm>
        </p:grpSpPr>
        <p:grpSp>
          <p:nvGrpSpPr>
            <p:cNvPr id="24" name="Group 32"/>
            <p:cNvGrpSpPr>
              <a:grpSpLocks/>
            </p:cNvGrpSpPr>
            <p:nvPr userDrawn="1"/>
          </p:nvGrpSpPr>
          <p:grpSpPr bwMode="auto">
            <a:xfrm>
              <a:off x="683568" y="15648"/>
              <a:ext cx="990600" cy="74612"/>
              <a:chOff x="624" y="3706"/>
              <a:chExt cx="1056" cy="106"/>
            </a:xfrm>
          </p:grpSpPr>
          <p:sp>
            <p:nvSpPr>
              <p:cNvPr id="46" name="Rectangle 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1750368" y="15648"/>
              <a:ext cx="990600" cy="74612"/>
              <a:chOff x="624" y="3600"/>
              <a:chExt cx="1056" cy="106"/>
            </a:xfrm>
          </p:grpSpPr>
          <p:sp>
            <p:nvSpPr>
              <p:cNvPr id="44" name="Rectangle 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8"/>
            <p:cNvGrpSpPr>
              <a:grpSpLocks/>
            </p:cNvGrpSpPr>
            <p:nvPr userDrawn="1"/>
          </p:nvGrpSpPr>
          <p:grpSpPr bwMode="auto">
            <a:xfrm>
              <a:off x="2817168" y="15648"/>
              <a:ext cx="990600" cy="74612"/>
              <a:chOff x="624" y="3706"/>
              <a:chExt cx="1056" cy="106"/>
            </a:xfrm>
          </p:grpSpPr>
          <p:sp>
            <p:nvSpPr>
              <p:cNvPr id="42" name="Rectangle 3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41"/>
            <p:cNvGrpSpPr>
              <a:grpSpLocks/>
            </p:cNvGrpSpPr>
            <p:nvPr userDrawn="1"/>
          </p:nvGrpSpPr>
          <p:grpSpPr bwMode="auto">
            <a:xfrm>
              <a:off x="3883968" y="15648"/>
              <a:ext cx="990600" cy="74612"/>
              <a:chOff x="624" y="3600"/>
              <a:chExt cx="1056" cy="106"/>
            </a:xfrm>
          </p:grpSpPr>
          <p:sp>
            <p:nvSpPr>
              <p:cNvPr id="40" name="Rectangle 4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44"/>
            <p:cNvGrpSpPr>
              <a:grpSpLocks/>
            </p:cNvGrpSpPr>
            <p:nvPr userDrawn="1"/>
          </p:nvGrpSpPr>
          <p:grpSpPr bwMode="auto">
            <a:xfrm>
              <a:off x="4950768" y="15648"/>
              <a:ext cx="990600" cy="74612"/>
              <a:chOff x="624" y="3706"/>
              <a:chExt cx="1056" cy="106"/>
            </a:xfrm>
          </p:grpSpPr>
          <p:sp>
            <p:nvSpPr>
              <p:cNvPr id="38" name="Rectangle 4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47"/>
            <p:cNvGrpSpPr>
              <a:grpSpLocks/>
            </p:cNvGrpSpPr>
            <p:nvPr userDrawn="1"/>
          </p:nvGrpSpPr>
          <p:grpSpPr bwMode="auto">
            <a:xfrm>
              <a:off x="6017568" y="15648"/>
              <a:ext cx="990600" cy="74612"/>
              <a:chOff x="624" y="3600"/>
              <a:chExt cx="1056" cy="106"/>
            </a:xfrm>
          </p:grpSpPr>
          <p:sp>
            <p:nvSpPr>
              <p:cNvPr id="36" name="Rectangle 4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50"/>
            <p:cNvGrpSpPr>
              <a:grpSpLocks/>
            </p:cNvGrpSpPr>
            <p:nvPr userDrawn="1"/>
          </p:nvGrpSpPr>
          <p:grpSpPr bwMode="auto">
            <a:xfrm>
              <a:off x="7084368" y="15648"/>
              <a:ext cx="990600" cy="74612"/>
              <a:chOff x="624" y="3706"/>
              <a:chExt cx="1056" cy="106"/>
            </a:xfrm>
          </p:grpSpPr>
          <p:sp>
            <p:nvSpPr>
              <p:cNvPr id="34" name="Rectangle 5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5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53"/>
            <p:cNvGrpSpPr>
              <a:grpSpLocks/>
            </p:cNvGrpSpPr>
            <p:nvPr userDrawn="1"/>
          </p:nvGrpSpPr>
          <p:grpSpPr bwMode="auto">
            <a:xfrm>
              <a:off x="8151168" y="15648"/>
              <a:ext cx="990600" cy="74612"/>
              <a:chOff x="624" y="3600"/>
              <a:chExt cx="1056" cy="106"/>
            </a:xfrm>
          </p:grpSpPr>
          <p:sp>
            <p:nvSpPr>
              <p:cNvPr id="32" name="Rectangle 5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5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EF48B-1AB1-4C3C-8D2C-44032BBFC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" y="548680"/>
            <a:ext cx="579496" cy="57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Номер слайда 3">
            <a:extLst>
              <a:ext uri="{FF2B5EF4-FFF2-40B4-BE49-F238E27FC236}">
                <a16:creationId xmlns:a16="http://schemas.microsoft.com/office/drawing/2014/main" id="{DEFA0C41-E0A3-48BF-97D9-D4DC90F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9B309CC-796F-4557-8FD4-C3CBB9E66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772669"/>
              </p:ext>
            </p:extLst>
          </p:nvPr>
        </p:nvGraphicFramePr>
        <p:xfrm>
          <a:off x="779493" y="276447"/>
          <a:ext cx="8364508" cy="619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C5FD301D-A85D-4644-8761-D0F857AD7BB7}"/>
              </a:ext>
            </a:extLst>
          </p:cNvPr>
          <p:cNvGrpSpPr/>
          <p:nvPr/>
        </p:nvGrpSpPr>
        <p:grpSpPr>
          <a:xfrm>
            <a:off x="2215004" y="1181742"/>
            <a:ext cx="4345278" cy="5155846"/>
            <a:chOff x="2215004" y="1181742"/>
            <a:chExt cx="4345278" cy="51558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A3BB4D-E69A-4052-BD9C-5AEAE068D168}"/>
                </a:ext>
              </a:extLst>
            </p:cNvPr>
            <p:cNvSpPr txBox="1"/>
            <p:nvPr/>
          </p:nvSpPr>
          <p:spPr>
            <a:xfrm>
              <a:off x="4399926" y="1181742"/>
              <a:ext cx="21603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обов'язковість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419A7A-F5DF-4129-BE98-A95F326631C2}"/>
                </a:ext>
              </a:extLst>
            </p:cNvPr>
            <p:cNvSpPr txBox="1"/>
            <p:nvPr/>
          </p:nvSpPr>
          <p:spPr>
            <a:xfrm>
              <a:off x="3451336" y="3153271"/>
              <a:ext cx="1972503" cy="70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незалежність</a:t>
              </a:r>
            </a:p>
            <a:p>
              <a:pPr algn="ctr"/>
              <a:endParaRPr lang="uk-UA" sz="17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1CE38B2-FE44-442C-B3AC-E1577E8C1EE8}"/>
                </a:ext>
              </a:extLst>
            </p:cNvPr>
            <p:cNvSpPr txBox="1"/>
            <p:nvPr/>
          </p:nvSpPr>
          <p:spPr>
            <a:xfrm>
              <a:off x="2215004" y="1204129"/>
              <a:ext cx="21603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sz="22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об’єктивність</a:t>
              </a:r>
              <a:endParaRPr lang="uk-UA" sz="22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30F78D-AAFB-4C3B-B8AC-1F99334C94E7}"/>
                </a:ext>
              </a:extLst>
            </p:cNvPr>
            <p:cNvSpPr txBox="1"/>
            <p:nvPr/>
          </p:nvSpPr>
          <p:spPr>
            <a:xfrm>
              <a:off x="2333230" y="4590956"/>
              <a:ext cx="1972503" cy="174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інтеграція у міжнародний освітній та науковий простір</a:t>
              </a:r>
              <a:endParaRPr lang="uk-UA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uk-UA" sz="17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81E82D3-9E46-47C8-B910-BB0B2B8B7BF3}"/>
                </a:ext>
              </a:extLst>
            </p:cNvPr>
            <p:cNvSpPr txBox="1"/>
            <p:nvPr/>
          </p:nvSpPr>
          <p:spPr>
            <a:xfrm>
              <a:off x="4515118" y="4740527"/>
              <a:ext cx="19725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нетерпимість до проявів академічної недоброчесності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54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9388" y="0"/>
            <a:ext cx="620712" cy="6858000"/>
            <a:chOff x="85" y="0"/>
            <a:chExt cx="391" cy="4320"/>
          </a:xfrm>
        </p:grpSpPr>
        <p:pic>
          <p:nvPicPr>
            <p:cNvPr id="7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0"/>
              <a:ext cx="39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 rot="16200000">
              <a:off x="-1811" y="2000"/>
              <a:ext cx="4201" cy="32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uk-UA" altLang="uk-UA" sz="2800" b="1" spc="300" dirty="0">
                  <a:solidFill>
                    <a:schemeClr val="accent5">
                      <a:lumMod val="50000"/>
                    </a:schemeClr>
                  </a:solidFill>
                </a:rPr>
                <a:t>ЦЕНТР ТЕСТУВАННЯ  </a:t>
              </a:r>
              <a:endParaRPr lang="ru-RU" altLang="uk-UA" sz="2800" b="1" spc="3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00100" y="6694488"/>
            <a:ext cx="8301336" cy="74612"/>
            <a:chOff x="683568" y="15648"/>
            <a:chExt cx="8458200" cy="74612"/>
          </a:xfrm>
        </p:grpSpPr>
        <p:grpSp>
          <p:nvGrpSpPr>
            <p:cNvPr id="24" name="Group 32"/>
            <p:cNvGrpSpPr>
              <a:grpSpLocks/>
            </p:cNvGrpSpPr>
            <p:nvPr userDrawn="1"/>
          </p:nvGrpSpPr>
          <p:grpSpPr bwMode="auto">
            <a:xfrm>
              <a:off x="683568" y="15648"/>
              <a:ext cx="990600" cy="74612"/>
              <a:chOff x="624" y="3706"/>
              <a:chExt cx="1056" cy="106"/>
            </a:xfrm>
          </p:grpSpPr>
          <p:sp>
            <p:nvSpPr>
              <p:cNvPr id="46" name="Rectangle 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1750368" y="15648"/>
              <a:ext cx="990600" cy="74612"/>
              <a:chOff x="624" y="3600"/>
              <a:chExt cx="1056" cy="106"/>
            </a:xfrm>
          </p:grpSpPr>
          <p:sp>
            <p:nvSpPr>
              <p:cNvPr id="44" name="Rectangle 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8"/>
            <p:cNvGrpSpPr>
              <a:grpSpLocks/>
            </p:cNvGrpSpPr>
            <p:nvPr userDrawn="1"/>
          </p:nvGrpSpPr>
          <p:grpSpPr bwMode="auto">
            <a:xfrm>
              <a:off x="2817168" y="15648"/>
              <a:ext cx="990600" cy="74612"/>
              <a:chOff x="624" y="3706"/>
              <a:chExt cx="1056" cy="106"/>
            </a:xfrm>
          </p:grpSpPr>
          <p:sp>
            <p:nvSpPr>
              <p:cNvPr id="42" name="Rectangle 3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41"/>
            <p:cNvGrpSpPr>
              <a:grpSpLocks/>
            </p:cNvGrpSpPr>
            <p:nvPr userDrawn="1"/>
          </p:nvGrpSpPr>
          <p:grpSpPr bwMode="auto">
            <a:xfrm>
              <a:off x="3883968" y="15648"/>
              <a:ext cx="990600" cy="74612"/>
              <a:chOff x="624" y="3600"/>
              <a:chExt cx="1056" cy="106"/>
            </a:xfrm>
          </p:grpSpPr>
          <p:sp>
            <p:nvSpPr>
              <p:cNvPr id="40" name="Rectangle 4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44"/>
            <p:cNvGrpSpPr>
              <a:grpSpLocks/>
            </p:cNvGrpSpPr>
            <p:nvPr userDrawn="1"/>
          </p:nvGrpSpPr>
          <p:grpSpPr bwMode="auto">
            <a:xfrm>
              <a:off x="4950768" y="15648"/>
              <a:ext cx="990600" cy="74612"/>
              <a:chOff x="624" y="3706"/>
              <a:chExt cx="1056" cy="106"/>
            </a:xfrm>
          </p:grpSpPr>
          <p:sp>
            <p:nvSpPr>
              <p:cNvPr id="38" name="Rectangle 4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47"/>
            <p:cNvGrpSpPr>
              <a:grpSpLocks/>
            </p:cNvGrpSpPr>
            <p:nvPr userDrawn="1"/>
          </p:nvGrpSpPr>
          <p:grpSpPr bwMode="auto">
            <a:xfrm>
              <a:off x="6017568" y="15648"/>
              <a:ext cx="990600" cy="74612"/>
              <a:chOff x="624" y="3600"/>
              <a:chExt cx="1056" cy="106"/>
            </a:xfrm>
          </p:grpSpPr>
          <p:sp>
            <p:nvSpPr>
              <p:cNvPr id="36" name="Rectangle 4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50"/>
            <p:cNvGrpSpPr>
              <a:grpSpLocks/>
            </p:cNvGrpSpPr>
            <p:nvPr userDrawn="1"/>
          </p:nvGrpSpPr>
          <p:grpSpPr bwMode="auto">
            <a:xfrm>
              <a:off x="7084368" y="15648"/>
              <a:ext cx="990600" cy="74612"/>
              <a:chOff x="624" y="3706"/>
              <a:chExt cx="1056" cy="106"/>
            </a:xfrm>
          </p:grpSpPr>
          <p:sp>
            <p:nvSpPr>
              <p:cNvPr id="34" name="Rectangle 5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rgbClr val="C09E4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5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rgbClr val="00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53"/>
            <p:cNvGrpSpPr>
              <a:grpSpLocks/>
            </p:cNvGrpSpPr>
            <p:nvPr userDrawn="1"/>
          </p:nvGrpSpPr>
          <p:grpSpPr bwMode="auto">
            <a:xfrm>
              <a:off x="8151168" y="15648"/>
              <a:ext cx="990600" cy="74612"/>
              <a:chOff x="624" y="3600"/>
              <a:chExt cx="1056" cy="106"/>
            </a:xfrm>
          </p:grpSpPr>
          <p:sp>
            <p:nvSpPr>
              <p:cNvPr id="32" name="Rectangle 5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5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rgbClr val="BABE9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alt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383AD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EF48B-1AB1-4C3C-8D2C-44032BBFC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" y="548680"/>
            <a:ext cx="579496" cy="57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Номер слайда 3">
            <a:extLst>
              <a:ext uri="{FF2B5EF4-FFF2-40B4-BE49-F238E27FC236}">
                <a16:creationId xmlns:a16="http://schemas.microsoft.com/office/drawing/2014/main" id="{DEFA0C41-E0A3-48BF-97D9-D4DC90F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7" y="6329363"/>
            <a:ext cx="653541" cy="365125"/>
          </a:xfrm>
        </p:spPr>
        <p:txBody>
          <a:bodyPr/>
          <a:lstStyle/>
          <a:p>
            <a:fld id="{420BB845-F96D-4A90-ABBF-D2BCBA0D8B09}" type="slidenum">
              <a:rPr lang="uk-UA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uk-UA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A178415A-6584-4833-BDEE-EB6ED85B9F2D}"/>
              </a:ext>
            </a:extLst>
          </p:cNvPr>
          <p:cNvGrpSpPr/>
          <p:nvPr/>
        </p:nvGrpSpPr>
        <p:grpSpPr>
          <a:xfrm>
            <a:off x="1106773" y="163512"/>
            <a:ext cx="7857839" cy="6076951"/>
            <a:chOff x="1106773" y="163512"/>
            <a:chExt cx="7857839" cy="607695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7B674C-5D1E-48FD-A1C2-D09C2D567FFF}"/>
                </a:ext>
              </a:extLst>
            </p:cNvPr>
            <p:cNvSpPr txBox="1"/>
            <p:nvPr/>
          </p:nvSpPr>
          <p:spPr>
            <a:xfrm>
              <a:off x="1181558" y="163512"/>
              <a:ext cx="761320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263" algn="just">
                <a:spcBef>
                  <a:spcPts val="400"/>
                </a:spcBef>
                <a:spcAft>
                  <a:spcPts val="200"/>
                </a:spcAft>
                <a:buClr>
                  <a:schemeClr val="accent5">
                    <a:lumMod val="50000"/>
                  </a:schemeClr>
                </a:buClr>
                <a:tabLst>
                  <a:tab pos="715963" algn="l"/>
                </a:tabLst>
              </a:pP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Запроваджено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програмний модуль ЄДЕБО з функціями створення  закладами освіти реєстраційних заявок на складання ЄДКІ та внесення Центром тестування  здобутих студентами результатів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3" name="Рисунок 2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9A0B2156-D26D-4DEA-B1E0-3B6BE353A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773" y="1532985"/>
              <a:ext cx="7857839" cy="4707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61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</TotalTime>
  <Words>546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1_Тема Office</vt:lpstr>
      <vt:lpstr>Презентация PowerPoint</vt:lpstr>
      <vt:lpstr>Презентация PowerPoint</vt:lpstr>
      <vt:lpstr>«Якість Ваших знань визначає якість Вашого життя»</vt:lpstr>
      <vt:lpstr>Презентация PowerPoint</vt:lpstr>
      <vt:lpstr>Якість викладання та навчання розглядають у трьох вимірах:</vt:lpstr>
      <vt:lpstr>Кількість пацієнтів, які можуть постраждати від дій некваліфікованого лікаря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Леся Войтенко</dc:creator>
  <cp:lastModifiedBy>Lesia</cp:lastModifiedBy>
  <cp:revision>47</cp:revision>
  <cp:lastPrinted>2021-12-02T13:52:09Z</cp:lastPrinted>
  <dcterms:created xsi:type="dcterms:W3CDTF">2021-12-01T13:04:09Z</dcterms:created>
  <dcterms:modified xsi:type="dcterms:W3CDTF">2021-12-02T18:21:46Z</dcterms:modified>
</cp:coreProperties>
</file>